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03" r:id="rId1"/>
  </p:sldMasterIdLst>
  <p:notesMasterIdLst>
    <p:notesMasterId r:id="rId58"/>
  </p:notesMasterIdLst>
  <p:sldIdLst>
    <p:sldId id="408" r:id="rId2"/>
    <p:sldId id="260" r:id="rId3"/>
    <p:sldId id="299" r:id="rId4"/>
    <p:sldId id="259" r:id="rId5"/>
    <p:sldId id="379" r:id="rId6"/>
    <p:sldId id="311" r:id="rId7"/>
    <p:sldId id="322" r:id="rId8"/>
    <p:sldId id="323" r:id="rId9"/>
    <p:sldId id="324" r:id="rId10"/>
    <p:sldId id="325" r:id="rId11"/>
    <p:sldId id="326" r:id="rId12"/>
    <p:sldId id="327" r:id="rId13"/>
    <p:sldId id="330" r:id="rId14"/>
    <p:sldId id="328" r:id="rId15"/>
    <p:sldId id="265" r:id="rId16"/>
    <p:sldId id="308" r:id="rId17"/>
    <p:sldId id="298" r:id="rId18"/>
    <p:sldId id="257" r:id="rId19"/>
    <p:sldId id="439" r:id="rId20"/>
    <p:sldId id="403" r:id="rId21"/>
    <p:sldId id="442" r:id="rId22"/>
    <p:sldId id="404" r:id="rId23"/>
    <p:sldId id="272" r:id="rId24"/>
    <p:sldId id="468" r:id="rId25"/>
    <p:sldId id="454" r:id="rId26"/>
    <p:sldId id="470" r:id="rId27"/>
    <p:sldId id="319" r:id="rId28"/>
    <p:sldId id="270" r:id="rId29"/>
    <p:sldId id="472" r:id="rId30"/>
    <p:sldId id="473" r:id="rId31"/>
    <p:sldId id="440" r:id="rId32"/>
    <p:sldId id="380" r:id="rId33"/>
    <p:sldId id="305" r:id="rId34"/>
    <p:sldId id="399" r:id="rId35"/>
    <p:sldId id="398" r:id="rId36"/>
    <p:sldId id="306" r:id="rId37"/>
    <p:sldId id="401" r:id="rId38"/>
    <p:sldId id="458" r:id="rId39"/>
    <p:sldId id="459" r:id="rId40"/>
    <p:sldId id="460" r:id="rId41"/>
    <p:sldId id="461" r:id="rId42"/>
    <p:sldId id="462" r:id="rId43"/>
    <p:sldId id="463" r:id="rId44"/>
    <p:sldId id="464" r:id="rId45"/>
    <p:sldId id="445" r:id="rId46"/>
    <p:sldId id="446" r:id="rId47"/>
    <p:sldId id="447" r:id="rId48"/>
    <p:sldId id="448" r:id="rId49"/>
    <p:sldId id="449" r:id="rId50"/>
    <p:sldId id="450" r:id="rId51"/>
    <p:sldId id="451" r:id="rId52"/>
    <p:sldId id="452" r:id="rId53"/>
    <p:sldId id="453" r:id="rId54"/>
    <p:sldId id="474" r:id="rId55"/>
    <p:sldId id="407" r:id="rId56"/>
    <p:sldId id="465" r:id="rId5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  <p:embeddedFont>
      <p:font typeface="Tahoma" panose="020B0604030504040204" pitchFamily="34" charset="0"/>
      <p:regular r:id="rId67"/>
      <p:bold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69D"/>
    <a:srgbClr val="3773FD"/>
    <a:srgbClr val="335AA5"/>
    <a:srgbClr val="370FFD"/>
    <a:srgbClr val="3CD4FA"/>
    <a:srgbClr val="F6F6F6"/>
    <a:srgbClr val="F5F5F5"/>
    <a:srgbClr val="F8F8F8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DA6AD3-BAFA-473B-B350-B1D9E0044DF4}">
  <a:tblStyle styleId="{F0DA6AD3-BAFA-473B-B350-B1D9E0044D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6" autoAdjust="0"/>
    <p:restoredTop sz="94803"/>
  </p:normalViewPr>
  <p:slideViewPr>
    <p:cSldViewPr snapToGrid="0" snapToObjects="1">
      <p:cViewPr varScale="1">
        <p:scale>
          <a:sx n="118" d="100"/>
          <a:sy n="118" d="100"/>
        </p:scale>
        <p:origin x="38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2146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dfcc9f41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3dfcc9f410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3dfcc9f410_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0599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1efb4d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1efb4d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6546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1efb4d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1efb4d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793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1efb4d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1efb4d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523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d07332fc4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3d07332fc4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4151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651168fcff_0_1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0" name="Google Shape;740;g651168fcff_0_14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g651168fcff_0_14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445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d07332fc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d07332fc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681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d07332fc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d07332fc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681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704ca41b0f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704ca41b0f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271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4be02241bb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5" name="Google Shape;735;g4be02241bb_1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g4be02241bb_1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591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704ca41b0f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704ca41b0f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27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d07332fc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3d07332fc4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3d07332fc4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036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704ca41b0f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704ca41b0f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271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5e517ea882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8" name="Google Shape;778;g5e517ea882_0_2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g5e517ea882_0_2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272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5e517ea882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9" name="Google Shape;789;g5e517ea882_0_4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g5e517ea882_0_4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9838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1efb4d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1efb4d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2318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1efb4d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1efb4d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685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24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03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86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d07332fc4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d07332fc4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8485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1efb4d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1efb4d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220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1efb4d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1efb4d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523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1efb4d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1efb4d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183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1efb4d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1efb4d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6589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1efb4d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1efb4d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337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1efb4d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1efb4d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88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27E0-D1A5-4942-886C-4A5733B9C1F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FFE4B-B7BA-B14D-812B-A0216F2D7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1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3BDF-C1FF-4D31-B15A-51FBCBF872C7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227-4D3D-4E15-BB4F-E8F7EC446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5292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3BDF-C1FF-4D31-B15A-51FBCBF872C7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227-4D3D-4E15-BB4F-E8F7EC446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51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o we are - No logo">
  <p:cSld name="Who we are - No logo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712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Business, Your Way">
  <p:cSld name="Your Business, Your Wa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940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o we are">
  <p:cSld name="Who we ar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776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siness 2 1">
  <p:cSld name="Business 2 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46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o we are - No logo 1 1">
  <p:cSld name="Who we are - No logo 1 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20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siness 2">
  <p:cSld name="Business 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969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202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">
  <p:cSld name="Team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993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3BDF-C1FF-4D31-B15A-51FBCBF872C7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227-4D3D-4E15-BB4F-E8F7EC446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7583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pper 1">
  <p:cSld name="Upper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3BDF-C1FF-4D31-B15A-51FBCBF872C7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227-4D3D-4E15-BB4F-E8F7EC446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7409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3BDF-C1FF-4D31-B15A-51FBCBF872C7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227-4D3D-4E15-BB4F-E8F7EC446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2786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3BDF-C1FF-4D31-B15A-51FBCBF872C7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227-4D3D-4E15-BB4F-E8F7EC446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0027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3BDF-C1FF-4D31-B15A-51FBCBF872C7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227-4D3D-4E15-BB4F-E8F7EC446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0465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3BDF-C1FF-4D31-B15A-51FBCBF872C7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227-4D3D-4E15-BB4F-E8F7EC446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8928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3BDF-C1FF-4D31-B15A-51FBCBF872C7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227-4D3D-4E15-BB4F-E8F7EC446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9019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3BDF-C1FF-4D31-B15A-51FBCBF872C7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D227-4D3D-4E15-BB4F-E8F7EC446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508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43BDF-C1FF-4D31-B15A-51FBCBF872C7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AD227-4D3D-4E15-BB4F-E8F7EC446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1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icondoit.wordpress.com/category/financia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icondoit.wordpress.com/category/financial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hyperlink" Target="https://icondoit.wordpress.com/category/financial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hyperlink" Target="https://icondoit.wordpress.com/category/financial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hyperlink" Target="https://icondoit.wordpress.com/category/financial/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g"/><Relationship Id="rId11" Type="http://schemas.openxmlformats.org/officeDocument/2006/relationships/image" Target="../media/image15.pn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54.jpg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icondoit.wordpress.com/category/financial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icondoit.wordpress.com/category/financia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icondoit.wordpress.com/category/financial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icondoit.wordpress.com/category/financia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8C5FA39D-54CD-4139-9831-526CF6362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3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/>
        </p:nvSpPr>
        <p:spPr>
          <a:xfrm>
            <a:off x="402000" y="4513550"/>
            <a:ext cx="5658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42" name="Google Shape;757;p85">
            <a:extLst>
              <a:ext uri="{FF2B5EF4-FFF2-40B4-BE49-F238E27FC236}">
                <a16:creationId xmlns:a16="http://schemas.microsoft.com/office/drawing/2014/main" id="{BBAECAEC-CF4E-014F-A833-655049F68CA4}"/>
              </a:ext>
            </a:extLst>
          </p:cNvPr>
          <p:cNvGraphicFramePr/>
          <p:nvPr/>
        </p:nvGraphicFramePr>
        <p:xfrm>
          <a:off x="697125" y="960879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International Company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oogle Shape;757;p85">
            <a:extLst>
              <a:ext uri="{FF2B5EF4-FFF2-40B4-BE49-F238E27FC236}">
                <a16:creationId xmlns:a16="http://schemas.microsoft.com/office/drawing/2014/main" id="{81AA485B-8E70-C24A-A506-73754CD37BEB}"/>
              </a:ext>
            </a:extLst>
          </p:cNvPr>
          <p:cNvGraphicFramePr/>
          <p:nvPr/>
        </p:nvGraphicFramePr>
        <p:xfrm>
          <a:off x="695064" y="1570480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Regional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oogle Shape;757;p85">
            <a:extLst>
              <a:ext uri="{FF2B5EF4-FFF2-40B4-BE49-F238E27FC236}">
                <a16:creationId xmlns:a16="http://schemas.microsoft.com/office/drawing/2014/main" id="{B085B947-B82C-6349-99A5-A8FDED07511E}"/>
              </a:ext>
            </a:extLst>
          </p:cNvPr>
          <p:cNvGraphicFramePr/>
          <p:nvPr/>
        </p:nvGraphicFramePr>
        <p:xfrm>
          <a:off x="699181" y="2192429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Local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oogle Shape;757;p85">
            <a:extLst>
              <a:ext uri="{FF2B5EF4-FFF2-40B4-BE49-F238E27FC236}">
                <a16:creationId xmlns:a16="http://schemas.microsoft.com/office/drawing/2014/main" id="{11333252-09B0-9048-93D9-D380DC70AAFF}"/>
              </a:ext>
            </a:extLst>
          </p:cNvPr>
          <p:cNvGraphicFramePr/>
          <p:nvPr/>
        </p:nvGraphicFramePr>
        <p:xfrm>
          <a:off x="690938" y="2826742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TL/Manager/Recruiter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oogle Shape;757;p85">
            <a:extLst>
              <a:ext uri="{FF2B5EF4-FFF2-40B4-BE49-F238E27FC236}">
                <a16:creationId xmlns:a16="http://schemas.microsoft.com/office/drawing/2014/main" id="{75E0B00E-0F29-EE4C-A91F-463B5E0833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9643360"/>
              </p:ext>
            </p:extLst>
          </p:nvPr>
        </p:nvGraphicFramePr>
        <p:xfrm>
          <a:off x="688878" y="3436336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Office Space/Utilities/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173EED-1081-5140-B2E8-16E22C9F8EFD}"/>
              </a:ext>
            </a:extLst>
          </p:cNvPr>
          <p:cNvCxnSpPr>
            <a:cxnSpLocks/>
          </p:cNvCxnSpPr>
          <p:nvPr/>
        </p:nvCxnSpPr>
        <p:spPr>
          <a:xfrm flipH="1">
            <a:off x="1879698" y="1429030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628F33-29BD-D843-8E05-3C109379806E}"/>
              </a:ext>
            </a:extLst>
          </p:cNvPr>
          <p:cNvCxnSpPr>
            <a:cxnSpLocks/>
          </p:cNvCxnSpPr>
          <p:nvPr/>
        </p:nvCxnSpPr>
        <p:spPr>
          <a:xfrm flipH="1">
            <a:off x="1877638" y="2050981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A6BBDD-30D8-C045-BCED-1E2A9FE26247}"/>
              </a:ext>
            </a:extLst>
          </p:cNvPr>
          <p:cNvCxnSpPr>
            <a:cxnSpLocks/>
          </p:cNvCxnSpPr>
          <p:nvPr/>
        </p:nvCxnSpPr>
        <p:spPr>
          <a:xfrm flipH="1">
            <a:off x="1875575" y="2666755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77C512-ED5A-9D44-8480-3E9E6B7E5FCD}"/>
              </a:ext>
            </a:extLst>
          </p:cNvPr>
          <p:cNvCxnSpPr>
            <a:cxnSpLocks/>
          </p:cNvCxnSpPr>
          <p:nvPr/>
        </p:nvCxnSpPr>
        <p:spPr>
          <a:xfrm flipH="1">
            <a:off x="1873517" y="3307247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FE0103-EFA6-D044-94BF-0F93B33A9431}"/>
              </a:ext>
            </a:extLst>
          </p:cNvPr>
          <p:cNvCxnSpPr>
            <a:cxnSpLocks/>
          </p:cNvCxnSpPr>
          <p:nvPr/>
        </p:nvCxnSpPr>
        <p:spPr>
          <a:xfrm>
            <a:off x="3095792" y="1193971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A6E39E2-0445-A24B-B777-6898B1CC1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0147" y="1102784"/>
            <a:ext cx="182375" cy="18237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5A17FF-9F1D-F144-B71B-D61D62ECD082}"/>
              </a:ext>
            </a:extLst>
          </p:cNvPr>
          <p:cNvCxnSpPr>
            <a:cxnSpLocks/>
          </p:cNvCxnSpPr>
          <p:nvPr/>
        </p:nvCxnSpPr>
        <p:spPr>
          <a:xfrm>
            <a:off x="3093730" y="1803573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4BD92DC-4EC4-DA42-B561-5EE31489A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68085" y="1712386"/>
            <a:ext cx="182375" cy="18237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6D717B-59D0-A94F-B756-6DB6EF1D4C14}"/>
              </a:ext>
            </a:extLst>
          </p:cNvPr>
          <p:cNvCxnSpPr>
            <a:cxnSpLocks/>
          </p:cNvCxnSpPr>
          <p:nvPr/>
        </p:nvCxnSpPr>
        <p:spPr>
          <a:xfrm>
            <a:off x="3091668" y="2425532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A87CDBBC-1267-6245-87F3-C9342BABF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66023" y="2334345"/>
            <a:ext cx="182375" cy="18237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5B4637-5D9A-8C46-AD90-07E1FD2CE5AE}"/>
              </a:ext>
            </a:extLst>
          </p:cNvPr>
          <p:cNvCxnSpPr>
            <a:cxnSpLocks/>
          </p:cNvCxnSpPr>
          <p:nvPr/>
        </p:nvCxnSpPr>
        <p:spPr>
          <a:xfrm>
            <a:off x="3095787" y="3066018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9CCA4C6-C451-9D4F-B3BE-7C8ECFFC0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0143" y="2974831"/>
            <a:ext cx="182375" cy="18237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1971F4D-C3D0-F540-8A67-F130529275B2}"/>
              </a:ext>
            </a:extLst>
          </p:cNvPr>
          <p:cNvCxnSpPr>
            <a:cxnSpLocks/>
          </p:cNvCxnSpPr>
          <p:nvPr/>
        </p:nvCxnSpPr>
        <p:spPr>
          <a:xfrm>
            <a:off x="3087554" y="3669440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1E723355-27A8-4B4E-9A19-B00D18967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61909" y="3578253"/>
            <a:ext cx="182375" cy="182375"/>
          </a:xfrm>
          <a:prstGeom prst="rect">
            <a:avLst/>
          </a:prstGeom>
        </p:spPr>
      </p:pic>
      <p:sp>
        <p:nvSpPr>
          <p:cNvPr id="27" name="Google Shape;82;p13">
            <a:extLst>
              <a:ext uri="{FF2B5EF4-FFF2-40B4-BE49-F238E27FC236}">
                <a16:creationId xmlns:a16="http://schemas.microsoft.com/office/drawing/2014/main" id="{832398D6-1DFE-264D-95CC-53BF95B72AB5}"/>
              </a:ext>
            </a:extLst>
          </p:cNvPr>
          <p:cNvSpPr txBox="1"/>
          <p:nvPr/>
        </p:nvSpPr>
        <p:spPr>
          <a:xfrm>
            <a:off x="688878" y="4641062"/>
            <a:ext cx="2369269" cy="4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BROKER DRIVEN</a:t>
            </a:r>
            <a:endParaRPr sz="2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" name="Google Shape;80;p13">
            <a:extLst>
              <a:ext uri="{FF2B5EF4-FFF2-40B4-BE49-F238E27FC236}">
                <a16:creationId xmlns:a16="http://schemas.microsoft.com/office/drawing/2014/main" id="{5EE7ECDF-379E-6941-B91C-03904F8D718B}"/>
              </a:ext>
            </a:extLst>
          </p:cNvPr>
          <p:cNvSpPr/>
          <p:nvPr/>
        </p:nvSpPr>
        <p:spPr>
          <a:xfrm>
            <a:off x="697124" y="339159"/>
            <a:ext cx="2369269" cy="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Tahoma"/>
                <a:ea typeface="Tahoma"/>
                <a:cs typeface="Tahoma"/>
                <a:sym typeface="Tahoma"/>
              </a:rPr>
              <a:t>OLD MODEL</a:t>
            </a:r>
            <a:endParaRPr sz="2000" b="1" dirty="0">
              <a:solidFill>
                <a:schemeClr val="tx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92771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/>
        </p:nvSpPr>
        <p:spPr>
          <a:xfrm>
            <a:off x="402000" y="4513550"/>
            <a:ext cx="5658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42" name="Google Shape;757;p85">
            <a:extLst>
              <a:ext uri="{FF2B5EF4-FFF2-40B4-BE49-F238E27FC236}">
                <a16:creationId xmlns:a16="http://schemas.microsoft.com/office/drawing/2014/main" id="{BBAECAEC-CF4E-014F-A833-655049F68CA4}"/>
              </a:ext>
            </a:extLst>
          </p:cNvPr>
          <p:cNvGraphicFramePr/>
          <p:nvPr/>
        </p:nvGraphicFramePr>
        <p:xfrm>
          <a:off x="697125" y="960879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International Company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oogle Shape;757;p85">
            <a:extLst>
              <a:ext uri="{FF2B5EF4-FFF2-40B4-BE49-F238E27FC236}">
                <a16:creationId xmlns:a16="http://schemas.microsoft.com/office/drawing/2014/main" id="{81AA485B-8E70-C24A-A506-73754CD37BEB}"/>
              </a:ext>
            </a:extLst>
          </p:cNvPr>
          <p:cNvGraphicFramePr/>
          <p:nvPr/>
        </p:nvGraphicFramePr>
        <p:xfrm>
          <a:off x="695064" y="1570480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Regional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oogle Shape;757;p85">
            <a:extLst>
              <a:ext uri="{FF2B5EF4-FFF2-40B4-BE49-F238E27FC236}">
                <a16:creationId xmlns:a16="http://schemas.microsoft.com/office/drawing/2014/main" id="{B085B947-B82C-6349-99A5-A8FDED07511E}"/>
              </a:ext>
            </a:extLst>
          </p:cNvPr>
          <p:cNvGraphicFramePr/>
          <p:nvPr/>
        </p:nvGraphicFramePr>
        <p:xfrm>
          <a:off x="699181" y="2192429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Local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oogle Shape;757;p85">
            <a:extLst>
              <a:ext uri="{FF2B5EF4-FFF2-40B4-BE49-F238E27FC236}">
                <a16:creationId xmlns:a16="http://schemas.microsoft.com/office/drawing/2014/main" id="{11333252-09B0-9048-93D9-D380DC70AAFF}"/>
              </a:ext>
            </a:extLst>
          </p:cNvPr>
          <p:cNvGraphicFramePr/>
          <p:nvPr/>
        </p:nvGraphicFramePr>
        <p:xfrm>
          <a:off x="690938" y="2826742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TL/Manager/Recruiter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oogle Shape;757;p85">
            <a:extLst>
              <a:ext uri="{FF2B5EF4-FFF2-40B4-BE49-F238E27FC236}">
                <a16:creationId xmlns:a16="http://schemas.microsoft.com/office/drawing/2014/main" id="{75E0B00E-0F29-EE4C-A91F-463B5E0833C5}"/>
              </a:ext>
            </a:extLst>
          </p:cNvPr>
          <p:cNvGraphicFramePr/>
          <p:nvPr/>
        </p:nvGraphicFramePr>
        <p:xfrm>
          <a:off x="688878" y="3436336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Office Space/Utilities/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oogle Shape;757;p85">
            <a:extLst>
              <a:ext uri="{FF2B5EF4-FFF2-40B4-BE49-F238E27FC236}">
                <a16:creationId xmlns:a16="http://schemas.microsoft.com/office/drawing/2014/main" id="{DF82CF9B-F18C-644B-BF67-FC92072DD3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2977602"/>
              </p:ext>
            </p:extLst>
          </p:nvPr>
        </p:nvGraphicFramePr>
        <p:xfrm>
          <a:off x="1440577" y="4058432"/>
          <a:ext cx="857777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57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Agent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E48CED-BBA1-C944-B49B-BDD591A9506A}"/>
              </a:ext>
            </a:extLst>
          </p:cNvPr>
          <p:cNvCxnSpPr>
            <a:cxnSpLocks/>
          </p:cNvCxnSpPr>
          <p:nvPr/>
        </p:nvCxnSpPr>
        <p:spPr>
          <a:xfrm flipH="1">
            <a:off x="1879698" y="1429030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D5E6E0-B59B-B845-9E78-2C3896CC0687}"/>
              </a:ext>
            </a:extLst>
          </p:cNvPr>
          <p:cNvCxnSpPr>
            <a:cxnSpLocks/>
          </p:cNvCxnSpPr>
          <p:nvPr/>
        </p:nvCxnSpPr>
        <p:spPr>
          <a:xfrm flipH="1">
            <a:off x="1877638" y="2050981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375B55-9365-0148-812A-3AA99E312C8B}"/>
              </a:ext>
            </a:extLst>
          </p:cNvPr>
          <p:cNvCxnSpPr>
            <a:cxnSpLocks/>
          </p:cNvCxnSpPr>
          <p:nvPr/>
        </p:nvCxnSpPr>
        <p:spPr>
          <a:xfrm flipH="1">
            <a:off x="1875575" y="2666755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7A4DF9-7E2C-C140-B9E5-77581DE00C94}"/>
              </a:ext>
            </a:extLst>
          </p:cNvPr>
          <p:cNvCxnSpPr>
            <a:cxnSpLocks/>
          </p:cNvCxnSpPr>
          <p:nvPr/>
        </p:nvCxnSpPr>
        <p:spPr>
          <a:xfrm flipH="1">
            <a:off x="1873517" y="3307247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53C829-97D8-3F43-88D1-9A02989C5B3F}"/>
              </a:ext>
            </a:extLst>
          </p:cNvPr>
          <p:cNvCxnSpPr>
            <a:cxnSpLocks/>
          </p:cNvCxnSpPr>
          <p:nvPr/>
        </p:nvCxnSpPr>
        <p:spPr>
          <a:xfrm flipH="1">
            <a:off x="1871451" y="3917828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42ABB1C-F401-B74C-B798-2DF01C768FA3}"/>
              </a:ext>
            </a:extLst>
          </p:cNvPr>
          <p:cNvCxnSpPr>
            <a:cxnSpLocks/>
          </p:cNvCxnSpPr>
          <p:nvPr/>
        </p:nvCxnSpPr>
        <p:spPr>
          <a:xfrm>
            <a:off x="3095792" y="1193971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BBCD886-DB4A-F243-AEFD-955AA8FF6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0147" y="1102784"/>
            <a:ext cx="182375" cy="18237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5C86F3F-2BDF-104A-9B4E-CC0FE0BE96CB}"/>
              </a:ext>
            </a:extLst>
          </p:cNvPr>
          <p:cNvCxnSpPr>
            <a:cxnSpLocks/>
          </p:cNvCxnSpPr>
          <p:nvPr/>
        </p:nvCxnSpPr>
        <p:spPr>
          <a:xfrm>
            <a:off x="3093730" y="1803573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C3704E47-6737-5B41-B036-E040E80D4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68085" y="1712386"/>
            <a:ext cx="182375" cy="18237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13C5F7D-1F87-FD4D-9DEA-7D2E44BA1C2D}"/>
              </a:ext>
            </a:extLst>
          </p:cNvPr>
          <p:cNvCxnSpPr>
            <a:cxnSpLocks/>
          </p:cNvCxnSpPr>
          <p:nvPr/>
        </p:nvCxnSpPr>
        <p:spPr>
          <a:xfrm>
            <a:off x="3091668" y="2425532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0AE0D42-48FF-BC44-83F9-9BFA1664D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66023" y="2334345"/>
            <a:ext cx="182375" cy="18237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84D3736-C141-B44A-9CB5-2E8E6B7558BC}"/>
              </a:ext>
            </a:extLst>
          </p:cNvPr>
          <p:cNvCxnSpPr>
            <a:cxnSpLocks/>
          </p:cNvCxnSpPr>
          <p:nvPr/>
        </p:nvCxnSpPr>
        <p:spPr>
          <a:xfrm>
            <a:off x="3095787" y="3066018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8306F37-ED35-214B-8EC0-D0BB1F825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0143" y="2974831"/>
            <a:ext cx="182375" cy="18237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40B7B7-D486-CB45-BDA8-44CAB3FEA487}"/>
              </a:ext>
            </a:extLst>
          </p:cNvPr>
          <p:cNvCxnSpPr>
            <a:cxnSpLocks/>
          </p:cNvCxnSpPr>
          <p:nvPr/>
        </p:nvCxnSpPr>
        <p:spPr>
          <a:xfrm>
            <a:off x="3087554" y="3669440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183FD7F2-379C-5F49-B040-C53363B3D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61909" y="3578253"/>
            <a:ext cx="182375" cy="182375"/>
          </a:xfrm>
          <a:prstGeom prst="rect">
            <a:avLst/>
          </a:prstGeom>
        </p:spPr>
      </p:pic>
      <p:sp>
        <p:nvSpPr>
          <p:cNvPr id="29" name="Google Shape;82;p13">
            <a:extLst>
              <a:ext uri="{FF2B5EF4-FFF2-40B4-BE49-F238E27FC236}">
                <a16:creationId xmlns:a16="http://schemas.microsoft.com/office/drawing/2014/main" id="{1B4B844C-7068-A34B-8CB9-5AF2EA479EFC}"/>
              </a:ext>
            </a:extLst>
          </p:cNvPr>
          <p:cNvSpPr txBox="1"/>
          <p:nvPr/>
        </p:nvSpPr>
        <p:spPr>
          <a:xfrm>
            <a:off x="688878" y="4641062"/>
            <a:ext cx="2369269" cy="4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BROKER DRIVEN</a:t>
            </a:r>
            <a:endParaRPr sz="2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" name="Google Shape;80;p13">
            <a:extLst>
              <a:ext uri="{FF2B5EF4-FFF2-40B4-BE49-F238E27FC236}">
                <a16:creationId xmlns:a16="http://schemas.microsoft.com/office/drawing/2014/main" id="{66C1CB33-18A0-6A44-B2DC-51008346894C}"/>
              </a:ext>
            </a:extLst>
          </p:cNvPr>
          <p:cNvSpPr/>
          <p:nvPr/>
        </p:nvSpPr>
        <p:spPr>
          <a:xfrm>
            <a:off x="697124" y="339159"/>
            <a:ext cx="2369269" cy="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Tahoma"/>
                <a:ea typeface="Tahoma"/>
                <a:cs typeface="Tahoma"/>
                <a:sym typeface="Tahoma"/>
              </a:rPr>
              <a:t>OLD MODEL</a:t>
            </a:r>
            <a:endParaRPr sz="2000" b="1" dirty="0">
              <a:solidFill>
                <a:schemeClr val="tx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80071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/>
        </p:nvSpPr>
        <p:spPr>
          <a:xfrm>
            <a:off x="402000" y="4513550"/>
            <a:ext cx="5658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166;p42">
            <a:extLst>
              <a:ext uri="{FF2B5EF4-FFF2-40B4-BE49-F238E27FC236}">
                <a16:creationId xmlns:a16="http://schemas.microsoft.com/office/drawing/2014/main" id="{B1D709CD-28F6-4C4D-8772-11F2BA44F4D2}"/>
              </a:ext>
            </a:extLst>
          </p:cNvPr>
          <p:cNvSpPr/>
          <p:nvPr/>
        </p:nvSpPr>
        <p:spPr>
          <a:xfrm rot="10800000">
            <a:off x="-3099" y="51920"/>
            <a:ext cx="9144000" cy="1179600"/>
          </a:xfrm>
          <a:prstGeom prst="rtTriangle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2" name="Google Shape;757;p85">
            <a:extLst>
              <a:ext uri="{FF2B5EF4-FFF2-40B4-BE49-F238E27FC236}">
                <a16:creationId xmlns:a16="http://schemas.microsoft.com/office/drawing/2014/main" id="{BBAECAEC-CF4E-014F-A833-655049F68CA4}"/>
              </a:ext>
            </a:extLst>
          </p:cNvPr>
          <p:cNvGraphicFramePr/>
          <p:nvPr/>
        </p:nvGraphicFramePr>
        <p:xfrm>
          <a:off x="697125" y="960879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International Company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oogle Shape;757;p85">
            <a:extLst>
              <a:ext uri="{FF2B5EF4-FFF2-40B4-BE49-F238E27FC236}">
                <a16:creationId xmlns:a16="http://schemas.microsoft.com/office/drawing/2014/main" id="{81AA485B-8E70-C24A-A506-73754CD37BEB}"/>
              </a:ext>
            </a:extLst>
          </p:cNvPr>
          <p:cNvGraphicFramePr/>
          <p:nvPr/>
        </p:nvGraphicFramePr>
        <p:xfrm>
          <a:off x="695064" y="1570480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Regional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oogle Shape;757;p85">
            <a:extLst>
              <a:ext uri="{FF2B5EF4-FFF2-40B4-BE49-F238E27FC236}">
                <a16:creationId xmlns:a16="http://schemas.microsoft.com/office/drawing/2014/main" id="{B085B947-B82C-6349-99A5-A8FDED07511E}"/>
              </a:ext>
            </a:extLst>
          </p:cNvPr>
          <p:cNvGraphicFramePr/>
          <p:nvPr/>
        </p:nvGraphicFramePr>
        <p:xfrm>
          <a:off x="699181" y="2192429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Local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oogle Shape;757;p85">
            <a:extLst>
              <a:ext uri="{FF2B5EF4-FFF2-40B4-BE49-F238E27FC236}">
                <a16:creationId xmlns:a16="http://schemas.microsoft.com/office/drawing/2014/main" id="{11333252-09B0-9048-93D9-D380DC70AAFF}"/>
              </a:ext>
            </a:extLst>
          </p:cNvPr>
          <p:cNvGraphicFramePr/>
          <p:nvPr/>
        </p:nvGraphicFramePr>
        <p:xfrm>
          <a:off x="690938" y="2826742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TL/Manager/Recruiter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oogle Shape;757;p85">
            <a:extLst>
              <a:ext uri="{FF2B5EF4-FFF2-40B4-BE49-F238E27FC236}">
                <a16:creationId xmlns:a16="http://schemas.microsoft.com/office/drawing/2014/main" id="{75E0B00E-0F29-EE4C-A91F-463B5E0833C5}"/>
              </a:ext>
            </a:extLst>
          </p:cNvPr>
          <p:cNvGraphicFramePr/>
          <p:nvPr/>
        </p:nvGraphicFramePr>
        <p:xfrm>
          <a:off x="688878" y="3436336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Office Space/Utilities/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oogle Shape;757;p85">
            <a:extLst>
              <a:ext uri="{FF2B5EF4-FFF2-40B4-BE49-F238E27FC236}">
                <a16:creationId xmlns:a16="http://schemas.microsoft.com/office/drawing/2014/main" id="{DF82CF9B-F18C-644B-BF67-FC92072DD3F3}"/>
              </a:ext>
            </a:extLst>
          </p:cNvPr>
          <p:cNvGraphicFramePr/>
          <p:nvPr/>
        </p:nvGraphicFramePr>
        <p:xfrm>
          <a:off x="1440577" y="4058432"/>
          <a:ext cx="857777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57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Agent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E48CED-BBA1-C944-B49B-BDD591A9506A}"/>
              </a:ext>
            </a:extLst>
          </p:cNvPr>
          <p:cNvCxnSpPr>
            <a:cxnSpLocks/>
          </p:cNvCxnSpPr>
          <p:nvPr/>
        </p:nvCxnSpPr>
        <p:spPr>
          <a:xfrm flipH="1">
            <a:off x="1879698" y="1429030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D5E6E0-B59B-B845-9E78-2C3896CC0687}"/>
              </a:ext>
            </a:extLst>
          </p:cNvPr>
          <p:cNvCxnSpPr>
            <a:cxnSpLocks/>
          </p:cNvCxnSpPr>
          <p:nvPr/>
        </p:nvCxnSpPr>
        <p:spPr>
          <a:xfrm flipH="1">
            <a:off x="1877638" y="2050981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375B55-9365-0148-812A-3AA99E312C8B}"/>
              </a:ext>
            </a:extLst>
          </p:cNvPr>
          <p:cNvCxnSpPr>
            <a:cxnSpLocks/>
          </p:cNvCxnSpPr>
          <p:nvPr/>
        </p:nvCxnSpPr>
        <p:spPr>
          <a:xfrm flipH="1">
            <a:off x="1875575" y="2666755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7A4DF9-7E2C-C140-B9E5-77581DE00C94}"/>
              </a:ext>
            </a:extLst>
          </p:cNvPr>
          <p:cNvCxnSpPr>
            <a:cxnSpLocks/>
          </p:cNvCxnSpPr>
          <p:nvPr/>
        </p:nvCxnSpPr>
        <p:spPr>
          <a:xfrm flipH="1">
            <a:off x="1873517" y="3307247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53C829-97D8-3F43-88D1-9A02989C5B3F}"/>
              </a:ext>
            </a:extLst>
          </p:cNvPr>
          <p:cNvCxnSpPr>
            <a:cxnSpLocks/>
          </p:cNvCxnSpPr>
          <p:nvPr/>
        </p:nvCxnSpPr>
        <p:spPr>
          <a:xfrm flipH="1">
            <a:off x="1871451" y="3917828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63B725-29C9-6643-940E-53F339F1C9C0}"/>
              </a:ext>
            </a:extLst>
          </p:cNvPr>
          <p:cNvCxnSpPr>
            <a:cxnSpLocks/>
          </p:cNvCxnSpPr>
          <p:nvPr/>
        </p:nvCxnSpPr>
        <p:spPr>
          <a:xfrm>
            <a:off x="528147" y="1493178"/>
            <a:ext cx="2716109" cy="264974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CBC3FE-D40B-C94C-88A2-1FB20D04422B}"/>
              </a:ext>
            </a:extLst>
          </p:cNvPr>
          <p:cNvCxnSpPr>
            <a:cxnSpLocks/>
          </p:cNvCxnSpPr>
          <p:nvPr/>
        </p:nvCxnSpPr>
        <p:spPr>
          <a:xfrm flipH="1">
            <a:off x="519262" y="1493178"/>
            <a:ext cx="2712038" cy="2660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Google Shape;80;p13">
            <a:extLst>
              <a:ext uri="{FF2B5EF4-FFF2-40B4-BE49-F238E27FC236}">
                <a16:creationId xmlns:a16="http://schemas.microsoft.com/office/drawing/2014/main" id="{4B380790-C367-6744-8A9A-9AA79396E5EB}"/>
              </a:ext>
            </a:extLst>
          </p:cNvPr>
          <p:cNvSpPr/>
          <p:nvPr/>
        </p:nvSpPr>
        <p:spPr>
          <a:xfrm>
            <a:off x="4778474" y="1593991"/>
            <a:ext cx="2564252" cy="1196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NOT A Franchise</a:t>
            </a:r>
            <a:endParaRPr sz="36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C2621C2-A912-A548-8A68-C347EE792614}"/>
              </a:ext>
            </a:extLst>
          </p:cNvPr>
          <p:cNvCxnSpPr>
            <a:cxnSpLocks/>
          </p:cNvCxnSpPr>
          <p:nvPr/>
        </p:nvCxnSpPr>
        <p:spPr>
          <a:xfrm>
            <a:off x="3095792" y="1193971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72432660-EBC0-8743-A8BB-A6FE8173B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0147" y="1102784"/>
            <a:ext cx="182375" cy="182375"/>
          </a:xfrm>
          <a:prstGeom prst="rect">
            <a:avLst/>
          </a:prstGeom>
        </p:spPr>
      </p:pic>
      <p:sp>
        <p:nvSpPr>
          <p:cNvPr id="24" name="Google Shape;80;p13">
            <a:extLst>
              <a:ext uri="{FF2B5EF4-FFF2-40B4-BE49-F238E27FC236}">
                <a16:creationId xmlns:a16="http://schemas.microsoft.com/office/drawing/2014/main" id="{9186AB67-5499-1F48-9019-0EBD2DBCF4B6}"/>
              </a:ext>
            </a:extLst>
          </p:cNvPr>
          <p:cNvSpPr/>
          <p:nvPr/>
        </p:nvSpPr>
        <p:spPr>
          <a:xfrm>
            <a:off x="4875967" y="271911"/>
            <a:ext cx="2369269" cy="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NEW MODEL</a:t>
            </a:r>
            <a:endParaRPr sz="2000" b="1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" name="Google Shape;82;p13">
            <a:extLst>
              <a:ext uri="{FF2B5EF4-FFF2-40B4-BE49-F238E27FC236}">
                <a16:creationId xmlns:a16="http://schemas.microsoft.com/office/drawing/2014/main" id="{324882BE-8F6A-6347-B568-FF466A66B6E9}"/>
              </a:ext>
            </a:extLst>
          </p:cNvPr>
          <p:cNvSpPr txBox="1"/>
          <p:nvPr/>
        </p:nvSpPr>
        <p:spPr>
          <a:xfrm>
            <a:off x="688878" y="4641062"/>
            <a:ext cx="2369269" cy="4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BROKER DRIVEN</a:t>
            </a:r>
            <a:endParaRPr sz="2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" name="Google Shape;82;p13">
            <a:extLst>
              <a:ext uri="{FF2B5EF4-FFF2-40B4-BE49-F238E27FC236}">
                <a16:creationId xmlns:a16="http://schemas.microsoft.com/office/drawing/2014/main" id="{4CC2BFCE-ED3C-F24A-8954-5518D166333C}"/>
              </a:ext>
            </a:extLst>
          </p:cNvPr>
          <p:cNvSpPr txBox="1"/>
          <p:nvPr/>
        </p:nvSpPr>
        <p:spPr>
          <a:xfrm>
            <a:off x="4901224" y="4641062"/>
            <a:ext cx="2369269" cy="4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AGENT DRIVEN</a:t>
            </a:r>
            <a:endParaRPr sz="2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" name="Google Shape;80;p13">
            <a:extLst>
              <a:ext uri="{FF2B5EF4-FFF2-40B4-BE49-F238E27FC236}">
                <a16:creationId xmlns:a16="http://schemas.microsoft.com/office/drawing/2014/main" id="{6A925C8B-3F86-5A4B-A5AC-804ABC0A316D}"/>
              </a:ext>
            </a:extLst>
          </p:cNvPr>
          <p:cNvSpPr/>
          <p:nvPr/>
        </p:nvSpPr>
        <p:spPr>
          <a:xfrm>
            <a:off x="697124" y="339159"/>
            <a:ext cx="2369269" cy="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Tahoma"/>
                <a:ea typeface="Tahoma"/>
                <a:cs typeface="Tahoma"/>
                <a:sym typeface="Tahoma"/>
              </a:rPr>
              <a:t>OLD MODEL</a:t>
            </a:r>
            <a:endParaRPr sz="2000" b="1" dirty="0">
              <a:solidFill>
                <a:schemeClr val="tx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66" y="2954205"/>
            <a:ext cx="1168697" cy="60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88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/>
        </p:nvSpPr>
        <p:spPr>
          <a:xfrm>
            <a:off x="402000" y="4513550"/>
            <a:ext cx="5658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166;p42">
            <a:extLst>
              <a:ext uri="{FF2B5EF4-FFF2-40B4-BE49-F238E27FC236}">
                <a16:creationId xmlns:a16="http://schemas.microsoft.com/office/drawing/2014/main" id="{B1D709CD-28F6-4C4D-8772-11F2BA44F4D2}"/>
              </a:ext>
            </a:extLst>
          </p:cNvPr>
          <p:cNvSpPr/>
          <p:nvPr/>
        </p:nvSpPr>
        <p:spPr>
          <a:xfrm rot="10800000">
            <a:off x="-3100" y="3700"/>
            <a:ext cx="9144000" cy="1179600"/>
          </a:xfrm>
          <a:prstGeom prst="rtTriangle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2" name="Google Shape;757;p85">
            <a:extLst>
              <a:ext uri="{FF2B5EF4-FFF2-40B4-BE49-F238E27FC236}">
                <a16:creationId xmlns:a16="http://schemas.microsoft.com/office/drawing/2014/main" id="{BBAECAEC-CF4E-014F-A833-655049F68CA4}"/>
              </a:ext>
            </a:extLst>
          </p:cNvPr>
          <p:cNvGraphicFramePr/>
          <p:nvPr/>
        </p:nvGraphicFramePr>
        <p:xfrm>
          <a:off x="697125" y="960879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International Company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oogle Shape;757;p85">
            <a:extLst>
              <a:ext uri="{FF2B5EF4-FFF2-40B4-BE49-F238E27FC236}">
                <a16:creationId xmlns:a16="http://schemas.microsoft.com/office/drawing/2014/main" id="{81AA485B-8E70-C24A-A506-73754CD37BEB}"/>
              </a:ext>
            </a:extLst>
          </p:cNvPr>
          <p:cNvGraphicFramePr/>
          <p:nvPr/>
        </p:nvGraphicFramePr>
        <p:xfrm>
          <a:off x="695064" y="1570480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Regional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oogle Shape;757;p85">
            <a:extLst>
              <a:ext uri="{FF2B5EF4-FFF2-40B4-BE49-F238E27FC236}">
                <a16:creationId xmlns:a16="http://schemas.microsoft.com/office/drawing/2014/main" id="{B085B947-B82C-6349-99A5-A8FDED07511E}"/>
              </a:ext>
            </a:extLst>
          </p:cNvPr>
          <p:cNvGraphicFramePr/>
          <p:nvPr/>
        </p:nvGraphicFramePr>
        <p:xfrm>
          <a:off x="699181" y="2192429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Local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oogle Shape;757;p85">
            <a:extLst>
              <a:ext uri="{FF2B5EF4-FFF2-40B4-BE49-F238E27FC236}">
                <a16:creationId xmlns:a16="http://schemas.microsoft.com/office/drawing/2014/main" id="{11333252-09B0-9048-93D9-D380DC70AAFF}"/>
              </a:ext>
            </a:extLst>
          </p:cNvPr>
          <p:cNvGraphicFramePr/>
          <p:nvPr/>
        </p:nvGraphicFramePr>
        <p:xfrm>
          <a:off x="690938" y="2826742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TL/Manager/Recruiter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oogle Shape;757;p85">
            <a:extLst>
              <a:ext uri="{FF2B5EF4-FFF2-40B4-BE49-F238E27FC236}">
                <a16:creationId xmlns:a16="http://schemas.microsoft.com/office/drawing/2014/main" id="{75E0B00E-0F29-EE4C-A91F-463B5E0833C5}"/>
              </a:ext>
            </a:extLst>
          </p:cNvPr>
          <p:cNvGraphicFramePr/>
          <p:nvPr/>
        </p:nvGraphicFramePr>
        <p:xfrm>
          <a:off x="688878" y="3436336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Office Space/Utilities/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oogle Shape;757;p85">
            <a:extLst>
              <a:ext uri="{FF2B5EF4-FFF2-40B4-BE49-F238E27FC236}">
                <a16:creationId xmlns:a16="http://schemas.microsoft.com/office/drawing/2014/main" id="{DF82CF9B-F18C-644B-BF67-FC92072DD3F3}"/>
              </a:ext>
            </a:extLst>
          </p:cNvPr>
          <p:cNvGraphicFramePr/>
          <p:nvPr/>
        </p:nvGraphicFramePr>
        <p:xfrm>
          <a:off x="1440577" y="4058432"/>
          <a:ext cx="857777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57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Agent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E48CED-BBA1-C944-B49B-BDD591A9506A}"/>
              </a:ext>
            </a:extLst>
          </p:cNvPr>
          <p:cNvCxnSpPr>
            <a:cxnSpLocks/>
          </p:cNvCxnSpPr>
          <p:nvPr/>
        </p:nvCxnSpPr>
        <p:spPr>
          <a:xfrm flipH="1">
            <a:off x="1879698" y="1429030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D5E6E0-B59B-B845-9E78-2C3896CC0687}"/>
              </a:ext>
            </a:extLst>
          </p:cNvPr>
          <p:cNvCxnSpPr>
            <a:cxnSpLocks/>
          </p:cNvCxnSpPr>
          <p:nvPr/>
        </p:nvCxnSpPr>
        <p:spPr>
          <a:xfrm flipH="1">
            <a:off x="1877638" y="2050981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375B55-9365-0148-812A-3AA99E312C8B}"/>
              </a:ext>
            </a:extLst>
          </p:cNvPr>
          <p:cNvCxnSpPr>
            <a:cxnSpLocks/>
          </p:cNvCxnSpPr>
          <p:nvPr/>
        </p:nvCxnSpPr>
        <p:spPr>
          <a:xfrm flipH="1">
            <a:off x="1875575" y="2666755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7A4DF9-7E2C-C140-B9E5-77581DE00C94}"/>
              </a:ext>
            </a:extLst>
          </p:cNvPr>
          <p:cNvCxnSpPr>
            <a:cxnSpLocks/>
          </p:cNvCxnSpPr>
          <p:nvPr/>
        </p:nvCxnSpPr>
        <p:spPr>
          <a:xfrm flipH="1">
            <a:off x="1873517" y="3307247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53C829-97D8-3F43-88D1-9A02989C5B3F}"/>
              </a:ext>
            </a:extLst>
          </p:cNvPr>
          <p:cNvCxnSpPr>
            <a:cxnSpLocks/>
          </p:cNvCxnSpPr>
          <p:nvPr/>
        </p:nvCxnSpPr>
        <p:spPr>
          <a:xfrm flipH="1">
            <a:off x="1871451" y="3917828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63B725-29C9-6643-940E-53F339F1C9C0}"/>
              </a:ext>
            </a:extLst>
          </p:cNvPr>
          <p:cNvCxnSpPr>
            <a:cxnSpLocks/>
          </p:cNvCxnSpPr>
          <p:nvPr/>
        </p:nvCxnSpPr>
        <p:spPr>
          <a:xfrm>
            <a:off x="528147" y="1493178"/>
            <a:ext cx="2716109" cy="264974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CBC3FE-D40B-C94C-88A2-1FB20D04422B}"/>
              </a:ext>
            </a:extLst>
          </p:cNvPr>
          <p:cNvCxnSpPr>
            <a:cxnSpLocks/>
          </p:cNvCxnSpPr>
          <p:nvPr/>
        </p:nvCxnSpPr>
        <p:spPr>
          <a:xfrm flipH="1">
            <a:off x="519262" y="1493178"/>
            <a:ext cx="2712038" cy="2660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Google Shape;80;p13">
            <a:extLst>
              <a:ext uri="{FF2B5EF4-FFF2-40B4-BE49-F238E27FC236}">
                <a16:creationId xmlns:a16="http://schemas.microsoft.com/office/drawing/2014/main" id="{5C3C5A24-C06D-E740-85CB-41E7721D3FD9}"/>
              </a:ext>
            </a:extLst>
          </p:cNvPr>
          <p:cNvSpPr/>
          <p:nvPr/>
        </p:nvSpPr>
        <p:spPr>
          <a:xfrm>
            <a:off x="3918858" y="1681471"/>
            <a:ext cx="4253593" cy="1196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One Agent-Owned Brokerage</a:t>
            </a:r>
            <a:endParaRPr sz="36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01147C6-C415-8642-8703-E6B00CFEB292}"/>
              </a:ext>
            </a:extLst>
          </p:cNvPr>
          <p:cNvCxnSpPr>
            <a:cxnSpLocks/>
          </p:cNvCxnSpPr>
          <p:nvPr/>
        </p:nvCxnSpPr>
        <p:spPr>
          <a:xfrm>
            <a:off x="3095792" y="1193971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24BD8BFF-DAAD-C54D-9AD9-5D5C58136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0147" y="1102784"/>
            <a:ext cx="182375" cy="182375"/>
          </a:xfrm>
          <a:prstGeom prst="rect">
            <a:avLst/>
          </a:prstGeom>
        </p:spPr>
      </p:pic>
      <p:sp>
        <p:nvSpPr>
          <p:cNvPr id="26" name="Google Shape;80;p13">
            <a:extLst>
              <a:ext uri="{FF2B5EF4-FFF2-40B4-BE49-F238E27FC236}">
                <a16:creationId xmlns:a16="http://schemas.microsoft.com/office/drawing/2014/main" id="{55B8BFF5-70D0-0E4E-A285-1510B38C58A5}"/>
              </a:ext>
            </a:extLst>
          </p:cNvPr>
          <p:cNvSpPr/>
          <p:nvPr/>
        </p:nvSpPr>
        <p:spPr>
          <a:xfrm>
            <a:off x="4875967" y="271911"/>
            <a:ext cx="2369269" cy="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NEW MODEL</a:t>
            </a:r>
            <a:endParaRPr sz="2000" b="1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" name="Google Shape;82;p13">
            <a:extLst>
              <a:ext uri="{FF2B5EF4-FFF2-40B4-BE49-F238E27FC236}">
                <a16:creationId xmlns:a16="http://schemas.microsoft.com/office/drawing/2014/main" id="{43737728-D50D-A442-927B-880812263069}"/>
              </a:ext>
            </a:extLst>
          </p:cNvPr>
          <p:cNvSpPr txBox="1"/>
          <p:nvPr/>
        </p:nvSpPr>
        <p:spPr>
          <a:xfrm>
            <a:off x="688878" y="4641062"/>
            <a:ext cx="2369269" cy="4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BROKER DRIVEN</a:t>
            </a:r>
            <a:endParaRPr sz="2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" name="Google Shape;82;p13">
            <a:extLst>
              <a:ext uri="{FF2B5EF4-FFF2-40B4-BE49-F238E27FC236}">
                <a16:creationId xmlns:a16="http://schemas.microsoft.com/office/drawing/2014/main" id="{0F711713-D1C4-F645-9FD5-BB0C95F401BD}"/>
              </a:ext>
            </a:extLst>
          </p:cNvPr>
          <p:cNvSpPr txBox="1"/>
          <p:nvPr/>
        </p:nvSpPr>
        <p:spPr>
          <a:xfrm>
            <a:off x="4901224" y="4637590"/>
            <a:ext cx="2369269" cy="4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AGENT DRIVEN</a:t>
            </a:r>
            <a:endParaRPr sz="2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" name="Google Shape;80;p13">
            <a:extLst>
              <a:ext uri="{FF2B5EF4-FFF2-40B4-BE49-F238E27FC236}">
                <a16:creationId xmlns:a16="http://schemas.microsoft.com/office/drawing/2014/main" id="{D8532A69-007B-2844-B856-45C387D667AA}"/>
              </a:ext>
            </a:extLst>
          </p:cNvPr>
          <p:cNvSpPr/>
          <p:nvPr/>
        </p:nvSpPr>
        <p:spPr>
          <a:xfrm>
            <a:off x="697124" y="339159"/>
            <a:ext cx="2369269" cy="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Tahoma"/>
                <a:ea typeface="Tahoma"/>
                <a:cs typeface="Tahoma"/>
                <a:sym typeface="Tahoma"/>
              </a:rPr>
              <a:t>OLD MODEL</a:t>
            </a:r>
            <a:endParaRPr sz="2000" b="1" dirty="0">
              <a:solidFill>
                <a:schemeClr val="tx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499" y="3002387"/>
            <a:ext cx="1290306" cy="67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26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166;p42">
            <a:extLst>
              <a:ext uri="{FF2B5EF4-FFF2-40B4-BE49-F238E27FC236}">
                <a16:creationId xmlns:a16="http://schemas.microsoft.com/office/drawing/2014/main" id="{B1D709CD-28F6-4C4D-8772-11F2BA44F4D2}"/>
              </a:ext>
            </a:extLst>
          </p:cNvPr>
          <p:cNvSpPr/>
          <p:nvPr/>
        </p:nvSpPr>
        <p:spPr>
          <a:xfrm rot="10800000">
            <a:off x="-3100" y="3700"/>
            <a:ext cx="9144000" cy="1179600"/>
          </a:xfrm>
          <a:prstGeom prst="rtTriangle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2" name="Google Shape;757;p85">
            <a:extLst>
              <a:ext uri="{FF2B5EF4-FFF2-40B4-BE49-F238E27FC236}">
                <a16:creationId xmlns:a16="http://schemas.microsoft.com/office/drawing/2014/main" id="{BBAECAEC-CF4E-014F-A833-655049F68CA4}"/>
              </a:ext>
            </a:extLst>
          </p:cNvPr>
          <p:cNvGraphicFramePr/>
          <p:nvPr/>
        </p:nvGraphicFramePr>
        <p:xfrm>
          <a:off x="697125" y="960879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International Company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oogle Shape;757;p85">
            <a:extLst>
              <a:ext uri="{FF2B5EF4-FFF2-40B4-BE49-F238E27FC236}">
                <a16:creationId xmlns:a16="http://schemas.microsoft.com/office/drawing/2014/main" id="{81AA485B-8E70-C24A-A506-73754CD37BEB}"/>
              </a:ext>
            </a:extLst>
          </p:cNvPr>
          <p:cNvGraphicFramePr/>
          <p:nvPr/>
        </p:nvGraphicFramePr>
        <p:xfrm>
          <a:off x="695064" y="1570480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Regional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oogle Shape;757;p85">
            <a:extLst>
              <a:ext uri="{FF2B5EF4-FFF2-40B4-BE49-F238E27FC236}">
                <a16:creationId xmlns:a16="http://schemas.microsoft.com/office/drawing/2014/main" id="{B085B947-B82C-6349-99A5-A8FDED07511E}"/>
              </a:ext>
            </a:extLst>
          </p:cNvPr>
          <p:cNvGraphicFramePr/>
          <p:nvPr/>
        </p:nvGraphicFramePr>
        <p:xfrm>
          <a:off x="699181" y="2192429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Local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oogle Shape;757;p85">
            <a:extLst>
              <a:ext uri="{FF2B5EF4-FFF2-40B4-BE49-F238E27FC236}">
                <a16:creationId xmlns:a16="http://schemas.microsoft.com/office/drawing/2014/main" id="{11333252-09B0-9048-93D9-D380DC70AAFF}"/>
              </a:ext>
            </a:extLst>
          </p:cNvPr>
          <p:cNvGraphicFramePr/>
          <p:nvPr/>
        </p:nvGraphicFramePr>
        <p:xfrm>
          <a:off x="690938" y="2826742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TL/Manager/Recruiter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oogle Shape;757;p85">
            <a:extLst>
              <a:ext uri="{FF2B5EF4-FFF2-40B4-BE49-F238E27FC236}">
                <a16:creationId xmlns:a16="http://schemas.microsoft.com/office/drawing/2014/main" id="{75E0B00E-0F29-EE4C-A91F-463B5E0833C5}"/>
              </a:ext>
            </a:extLst>
          </p:cNvPr>
          <p:cNvGraphicFramePr/>
          <p:nvPr/>
        </p:nvGraphicFramePr>
        <p:xfrm>
          <a:off x="688878" y="3436336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Office Space/Utilities/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oogle Shape;757;p85">
            <a:extLst>
              <a:ext uri="{FF2B5EF4-FFF2-40B4-BE49-F238E27FC236}">
                <a16:creationId xmlns:a16="http://schemas.microsoft.com/office/drawing/2014/main" id="{DF82CF9B-F18C-644B-BF67-FC92072DD3F3}"/>
              </a:ext>
            </a:extLst>
          </p:cNvPr>
          <p:cNvGraphicFramePr/>
          <p:nvPr/>
        </p:nvGraphicFramePr>
        <p:xfrm>
          <a:off x="1440577" y="4058432"/>
          <a:ext cx="857777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57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Agent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E48CED-BBA1-C944-B49B-BDD591A9506A}"/>
              </a:ext>
            </a:extLst>
          </p:cNvPr>
          <p:cNvCxnSpPr>
            <a:cxnSpLocks/>
          </p:cNvCxnSpPr>
          <p:nvPr/>
        </p:nvCxnSpPr>
        <p:spPr>
          <a:xfrm flipH="1">
            <a:off x="1879698" y="1429030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D5E6E0-B59B-B845-9E78-2C3896CC0687}"/>
              </a:ext>
            </a:extLst>
          </p:cNvPr>
          <p:cNvCxnSpPr>
            <a:cxnSpLocks/>
          </p:cNvCxnSpPr>
          <p:nvPr/>
        </p:nvCxnSpPr>
        <p:spPr>
          <a:xfrm flipH="1">
            <a:off x="1877638" y="2050981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375B55-9365-0148-812A-3AA99E312C8B}"/>
              </a:ext>
            </a:extLst>
          </p:cNvPr>
          <p:cNvCxnSpPr>
            <a:cxnSpLocks/>
          </p:cNvCxnSpPr>
          <p:nvPr/>
        </p:nvCxnSpPr>
        <p:spPr>
          <a:xfrm flipH="1">
            <a:off x="1875575" y="2666755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7A4DF9-7E2C-C140-B9E5-77581DE00C94}"/>
              </a:ext>
            </a:extLst>
          </p:cNvPr>
          <p:cNvCxnSpPr>
            <a:cxnSpLocks/>
          </p:cNvCxnSpPr>
          <p:nvPr/>
        </p:nvCxnSpPr>
        <p:spPr>
          <a:xfrm flipH="1">
            <a:off x="1873517" y="3307247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53C829-97D8-3F43-88D1-9A02989C5B3F}"/>
              </a:ext>
            </a:extLst>
          </p:cNvPr>
          <p:cNvCxnSpPr>
            <a:cxnSpLocks/>
          </p:cNvCxnSpPr>
          <p:nvPr/>
        </p:nvCxnSpPr>
        <p:spPr>
          <a:xfrm flipH="1">
            <a:off x="1871451" y="3917828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63B725-29C9-6643-940E-53F339F1C9C0}"/>
              </a:ext>
            </a:extLst>
          </p:cNvPr>
          <p:cNvCxnSpPr>
            <a:cxnSpLocks/>
          </p:cNvCxnSpPr>
          <p:nvPr/>
        </p:nvCxnSpPr>
        <p:spPr>
          <a:xfrm>
            <a:off x="528147" y="1493178"/>
            <a:ext cx="2716109" cy="264974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CBC3FE-D40B-C94C-88A2-1FB20D04422B}"/>
              </a:ext>
            </a:extLst>
          </p:cNvPr>
          <p:cNvCxnSpPr>
            <a:cxnSpLocks/>
          </p:cNvCxnSpPr>
          <p:nvPr/>
        </p:nvCxnSpPr>
        <p:spPr>
          <a:xfrm flipH="1">
            <a:off x="519262" y="1493178"/>
            <a:ext cx="2712038" cy="2660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Google Shape;80;p13">
            <a:extLst>
              <a:ext uri="{FF2B5EF4-FFF2-40B4-BE49-F238E27FC236}">
                <a16:creationId xmlns:a16="http://schemas.microsoft.com/office/drawing/2014/main" id="{4B911C28-2CBE-1340-86F7-F5F189344170}"/>
              </a:ext>
            </a:extLst>
          </p:cNvPr>
          <p:cNvSpPr/>
          <p:nvPr/>
        </p:nvSpPr>
        <p:spPr>
          <a:xfrm>
            <a:off x="4778474" y="2157928"/>
            <a:ext cx="2564252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Agents</a:t>
            </a:r>
            <a:endParaRPr sz="36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" name="Google Shape;82;p13">
            <a:extLst>
              <a:ext uri="{FF2B5EF4-FFF2-40B4-BE49-F238E27FC236}">
                <a16:creationId xmlns:a16="http://schemas.microsoft.com/office/drawing/2014/main" id="{0561F439-D14B-1E45-9ED2-2A445227DDCB}"/>
              </a:ext>
            </a:extLst>
          </p:cNvPr>
          <p:cNvSpPr txBox="1"/>
          <p:nvPr/>
        </p:nvSpPr>
        <p:spPr>
          <a:xfrm>
            <a:off x="3841711" y="3670412"/>
            <a:ext cx="4437776" cy="464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Agents Receive 50% of eXp Revenue</a:t>
            </a:r>
            <a:endParaRPr sz="20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" name="Google Shape;794;p87">
            <a:extLst>
              <a:ext uri="{FF2B5EF4-FFF2-40B4-BE49-F238E27FC236}">
                <a16:creationId xmlns:a16="http://schemas.microsoft.com/office/drawing/2014/main" id="{DF40C057-9507-F54B-81BA-762A303428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801" t="24328" r="51539" b="23498"/>
          <a:stretch/>
        </p:blipFill>
        <p:spPr>
          <a:xfrm>
            <a:off x="5466236" y="1098862"/>
            <a:ext cx="1153756" cy="11796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B63C25A-33D1-8244-8D91-0421A8B0F173}"/>
              </a:ext>
            </a:extLst>
          </p:cNvPr>
          <p:cNvSpPr/>
          <p:nvPr/>
        </p:nvSpPr>
        <p:spPr>
          <a:xfrm>
            <a:off x="4928986" y="976377"/>
            <a:ext cx="2267465" cy="21207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BDB6BEC-E489-7E4D-9E62-B41861A73372}"/>
              </a:ext>
            </a:extLst>
          </p:cNvPr>
          <p:cNvCxnSpPr>
            <a:cxnSpLocks/>
          </p:cNvCxnSpPr>
          <p:nvPr/>
        </p:nvCxnSpPr>
        <p:spPr>
          <a:xfrm flipV="1">
            <a:off x="3162522" y="2278464"/>
            <a:ext cx="1766462" cy="719215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F09DB14-99B6-194A-A867-A5FAA0396029}"/>
              </a:ext>
            </a:extLst>
          </p:cNvPr>
          <p:cNvSpPr/>
          <p:nvPr/>
        </p:nvSpPr>
        <p:spPr>
          <a:xfrm>
            <a:off x="5282861" y="3118214"/>
            <a:ext cx="1538608" cy="4042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F3FAED-A377-FB4B-BB73-464B53D45B4E}"/>
              </a:ext>
            </a:extLst>
          </p:cNvPr>
          <p:cNvSpPr txBox="1"/>
          <p:nvPr/>
        </p:nvSpPr>
        <p:spPr>
          <a:xfrm>
            <a:off x="5332021" y="3174190"/>
            <a:ext cx="1489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Company Support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57BDB68-9742-4043-AA14-9850E54A71FB}"/>
              </a:ext>
            </a:extLst>
          </p:cNvPr>
          <p:cNvCxnSpPr>
            <a:cxnSpLocks/>
          </p:cNvCxnSpPr>
          <p:nvPr/>
        </p:nvCxnSpPr>
        <p:spPr>
          <a:xfrm>
            <a:off x="3095792" y="1193971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5D6CA824-8061-D748-9C39-17F4DF307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70147" y="1102784"/>
            <a:ext cx="182375" cy="182375"/>
          </a:xfrm>
          <a:prstGeom prst="rect">
            <a:avLst/>
          </a:prstGeom>
        </p:spPr>
      </p:pic>
      <p:sp>
        <p:nvSpPr>
          <p:cNvPr id="30" name="Google Shape;80;p13">
            <a:extLst>
              <a:ext uri="{FF2B5EF4-FFF2-40B4-BE49-F238E27FC236}">
                <a16:creationId xmlns:a16="http://schemas.microsoft.com/office/drawing/2014/main" id="{6DE03AFD-D151-6940-83C4-37D7EC2A4C6A}"/>
              </a:ext>
            </a:extLst>
          </p:cNvPr>
          <p:cNvSpPr/>
          <p:nvPr/>
        </p:nvSpPr>
        <p:spPr>
          <a:xfrm>
            <a:off x="697124" y="339159"/>
            <a:ext cx="2369269" cy="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Tahoma"/>
                <a:ea typeface="Tahoma"/>
                <a:cs typeface="Tahoma"/>
                <a:sym typeface="Tahoma"/>
              </a:rPr>
              <a:t>OLD MODEL</a:t>
            </a:r>
            <a:endParaRPr sz="2000" b="1" dirty="0">
              <a:solidFill>
                <a:schemeClr val="tx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" name="Google Shape;80;p13">
            <a:extLst>
              <a:ext uri="{FF2B5EF4-FFF2-40B4-BE49-F238E27FC236}">
                <a16:creationId xmlns:a16="http://schemas.microsoft.com/office/drawing/2014/main" id="{A57C228A-FD4C-5141-9EB8-29D5FDB66093}"/>
              </a:ext>
            </a:extLst>
          </p:cNvPr>
          <p:cNvSpPr/>
          <p:nvPr/>
        </p:nvSpPr>
        <p:spPr>
          <a:xfrm>
            <a:off x="4875967" y="271911"/>
            <a:ext cx="2369269" cy="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NEW MODEL</a:t>
            </a:r>
            <a:endParaRPr sz="2000" b="1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" name="Google Shape;82;p13">
            <a:extLst>
              <a:ext uri="{FF2B5EF4-FFF2-40B4-BE49-F238E27FC236}">
                <a16:creationId xmlns:a16="http://schemas.microsoft.com/office/drawing/2014/main" id="{FB1CB85C-68F4-2E42-ACD4-C15A78D5C486}"/>
              </a:ext>
            </a:extLst>
          </p:cNvPr>
          <p:cNvSpPr txBox="1"/>
          <p:nvPr/>
        </p:nvSpPr>
        <p:spPr>
          <a:xfrm>
            <a:off x="688878" y="4641062"/>
            <a:ext cx="2369269" cy="4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BROKER DRIVEN</a:t>
            </a:r>
            <a:endParaRPr sz="2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" name="Google Shape;82;p13">
            <a:extLst>
              <a:ext uri="{FF2B5EF4-FFF2-40B4-BE49-F238E27FC236}">
                <a16:creationId xmlns:a16="http://schemas.microsoft.com/office/drawing/2014/main" id="{94529894-B988-A34A-BBEA-1337B0121F61}"/>
              </a:ext>
            </a:extLst>
          </p:cNvPr>
          <p:cNvSpPr txBox="1"/>
          <p:nvPr/>
        </p:nvSpPr>
        <p:spPr>
          <a:xfrm>
            <a:off x="4901224" y="4643012"/>
            <a:ext cx="2369269" cy="4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AGENT DRIVEN</a:t>
            </a:r>
            <a:endParaRPr sz="2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63" y="4526583"/>
            <a:ext cx="820794" cy="4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4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0"/>
          <p:cNvSpPr/>
          <p:nvPr/>
        </p:nvSpPr>
        <p:spPr>
          <a:xfrm>
            <a:off x="4476750" y="1278525"/>
            <a:ext cx="5352900" cy="3362700"/>
          </a:xfrm>
          <a:prstGeom prst="rect">
            <a:avLst/>
          </a:prstGeom>
          <a:solidFill>
            <a:srgbClr val="FFFFFF">
              <a:alpha val="130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0" name="Google Shape;660;p80"/>
          <p:cNvPicPr preferRelativeResize="0"/>
          <p:nvPr/>
        </p:nvPicPr>
        <p:blipFill rotWithShape="1">
          <a:blip r:embed="rId3">
            <a:alphaModFix/>
          </a:blip>
          <a:srcRect t="10801"/>
          <a:stretch/>
        </p:blipFill>
        <p:spPr>
          <a:xfrm rot="-139151" flipH="1">
            <a:off x="2868820" y="1222641"/>
            <a:ext cx="3227093" cy="3725014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80"/>
          <p:cNvSpPr/>
          <p:nvPr/>
        </p:nvSpPr>
        <p:spPr>
          <a:xfrm>
            <a:off x="520425" y="252725"/>
            <a:ext cx="67551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One Brokerage, Not a Franchise</a:t>
            </a:r>
            <a:endParaRPr sz="26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2" name="Google Shape;662;p80"/>
          <p:cNvSpPr txBox="1"/>
          <p:nvPr/>
        </p:nvSpPr>
        <p:spPr>
          <a:xfrm>
            <a:off x="5727800" y="1691700"/>
            <a:ext cx="3375300" cy="3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Cloud Campus Environment</a:t>
            </a:r>
            <a:endParaRPr sz="16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No Desk Fees and Work From Anywhere</a:t>
            </a:r>
            <a:endParaRPr sz="10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Live Training</a:t>
            </a:r>
            <a:endParaRPr sz="16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50+ Hours Weekly Online Training</a:t>
            </a:r>
            <a:endParaRPr sz="9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9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1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Real-time Support</a:t>
            </a:r>
            <a:endParaRPr sz="16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Specialized Support Teams Ready to Help</a:t>
            </a:r>
            <a:endParaRPr sz="10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International Collaboration</a:t>
            </a:r>
            <a:endParaRPr sz="16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Expansive Referral Networks and Education</a:t>
            </a:r>
            <a:endParaRPr sz="10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Powerful Equity Opportunities</a:t>
            </a:r>
            <a:endParaRPr sz="16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Revenue Share and Stock Equity Programs</a:t>
            </a:r>
            <a:endParaRPr sz="9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3" name="Google Shape;663;p80"/>
          <p:cNvSpPr/>
          <p:nvPr/>
        </p:nvSpPr>
        <p:spPr>
          <a:xfrm>
            <a:off x="5132690" y="3559091"/>
            <a:ext cx="427500" cy="43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410" y="8219"/>
                </a:moveTo>
                <a:cubicBezTo>
                  <a:pt x="39452" y="3287"/>
                  <a:pt x="49315" y="0"/>
                  <a:pt x="59999" y="0"/>
                </a:cubicBezTo>
                <a:cubicBezTo>
                  <a:pt x="70684" y="0"/>
                  <a:pt x="80547" y="3287"/>
                  <a:pt x="90410" y="8219"/>
                </a:cubicBezTo>
                <a:cubicBezTo>
                  <a:pt x="99452" y="13972"/>
                  <a:pt x="106027" y="20547"/>
                  <a:pt x="111780" y="29589"/>
                </a:cubicBezTo>
                <a:cubicBezTo>
                  <a:pt x="116712" y="39452"/>
                  <a:pt x="119999" y="49315"/>
                  <a:pt x="119999" y="59999"/>
                </a:cubicBezTo>
                <a:cubicBezTo>
                  <a:pt x="119999" y="70684"/>
                  <a:pt x="116712" y="80547"/>
                  <a:pt x="111780" y="89589"/>
                </a:cubicBezTo>
                <a:cubicBezTo>
                  <a:pt x="106027" y="99452"/>
                  <a:pt x="99452" y="106027"/>
                  <a:pt x="90410" y="111780"/>
                </a:cubicBezTo>
                <a:cubicBezTo>
                  <a:pt x="80547" y="116712"/>
                  <a:pt x="70684" y="119999"/>
                  <a:pt x="59999" y="119999"/>
                </a:cubicBezTo>
                <a:cubicBezTo>
                  <a:pt x="49315" y="119999"/>
                  <a:pt x="39452" y="116712"/>
                  <a:pt x="30410" y="111780"/>
                </a:cubicBezTo>
                <a:cubicBezTo>
                  <a:pt x="21369" y="106027"/>
                  <a:pt x="13972" y="99452"/>
                  <a:pt x="8219" y="89589"/>
                </a:cubicBezTo>
                <a:cubicBezTo>
                  <a:pt x="3287" y="80547"/>
                  <a:pt x="0" y="70684"/>
                  <a:pt x="0" y="59999"/>
                </a:cubicBezTo>
                <a:cubicBezTo>
                  <a:pt x="0" y="49315"/>
                  <a:pt x="3287" y="39452"/>
                  <a:pt x="8219" y="29589"/>
                </a:cubicBezTo>
                <a:cubicBezTo>
                  <a:pt x="13972" y="20547"/>
                  <a:pt x="21369" y="13972"/>
                  <a:pt x="30410" y="8219"/>
                </a:cubicBezTo>
                <a:close/>
                <a:moveTo>
                  <a:pt x="81369" y="41095"/>
                </a:moveTo>
                <a:cubicBezTo>
                  <a:pt x="81369" y="41095"/>
                  <a:pt x="81369" y="41095"/>
                  <a:pt x="80547" y="41095"/>
                </a:cubicBezTo>
                <a:cubicBezTo>
                  <a:pt x="80547" y="41917"/>
                  <a:pt x="79726" y="41917"/>
                  <a:pt x="79726" y="41917"/>
                </a:cubicBezTo>
                <a:cubicBezTo>
                  <a:pt x="79726" y="41917"/>
                  <a:pt x="79726" y="41917"/>
                  <a:pt x="79726" y="41917"/>
                </a:cubicBezTo>
                <a:cubicBezTo>
                  <a:pt x="79726" y="41917"/>
                  <a:pt x="80547" y="41095"/>
                  <a:pt x="80547" y="41095"/>
                </a:cubicBezTo>
                <a:cubicBezTo>
                  <a:pt x="80547" y="40273"/>
                  <a:pt x="80547" y="40273"/>
                  <a:pt x="80547" y="40273"/>
                </a:cubicBezTo>
                <a:cubicBezTo>
                  <a:pt x="80547" y="40273"/>
                  <a:pt x="81369" y="39452"/>
                  <a:pt x="82191" y="39452"/>
                </a:cubicBezTo>
                <a:cubicBezTo>
                  <a:pt x="83013" y="38630"/>
                  <a:pt x="84657" y="38630"/>
                  <a:pt x="86301" y="38630"/>
                </a:cubicBezTo>
                <a:cubicBezTo>
                  <a:pt x="87945" y="37808"/>
                  <a:pt x="89589" y="37808"/>
                  <a:pt x="90410" y="39452"/>
                </a:cubicBezTo>
                <a:cubicBezTo>
                  <a:pt x="90410" y="39452"/>
                  <a:pt x="90410" y="38630"/>
                  <a:pt x="91232" y="37808"/>
                </a:cubicBezTo>
                <a:cubicBezTo>
                  <a:pt x="92054" y="37808"/>
                  <a:pt x="92054" y="36986"/>
                  <a:pt x="92054" y="36986"/>
                </a:cubicBezTo>
                <a:cubicBezTo>
                  <a:pt x="92054" y="36986"/>
                  <a:pt x="92876" y="36986"/>
                  <a:pt x="93698" y="36986"/>
                </a:cubicBezTo>
                <a:cubicBezTo>
                  <a:pt x="93698" y="36986"/>
                  <a:pt x="94520" y="36986"/>
                  <a:pt x="94520" y="36164"/>
                </a:cubicBezTo>
                <a:cubicBezTo>
                  <a:pt x="94520" y="34520"/>
                  <a:pt x="94520" y="34520"/>
                  <a:pt x="94520" y="34520"/>
                </a:cubicBezTo>
                <a:cubicBezTo>
                  <a:pt x="93698" y="34520"/>
                  <a:pt x="93698" y="34520"/>
                  <a:pt x="93698" y="33698"/>
                </a:cubicBezTo>
                <a:cubicBezTo>
                  <a:pt x="92876" y="33698"/>
                  <a:pt x="92876" y="32876"/>
                  <a:pt x="92876" y="32054"/>
                </a:cubicBezTo>
                <a:cubicBezTo>
                  <a:pt x="92876" y="32876"/>
                  <a:pt x="92876" y="32876"/>
                  <a:pt x="92054" y="32876"/>
                </a:cubicBezTo>
                <a:cubicBezTo>
                  <a:pt x="92054" y="32876"/>
                  <a:pt x="92054" y="32876"/>
                  <a:pt x="92054" y="32054"/>
                </a:cubicBezTo>
                <a:cubicBezTo>
                  <a:pt x="92054" y="32054"/>
                  <a:pt x="91232" y="32054"/>
                  <a:pt x="91232" y="32876"/>
                </a:cubicBezTo>
                <a:cubicBezTo>
                  <a:pt x="90410" y="32876"/>
                  <a:pt x="90410" y="32876"/>
                  <a:pt x="90410" y="32876"/>
                </a:cubicBezTo>
                <a:cubicBezTo>
                  <a:pt x="89589" y="32054"/>
                  <a:pt x="89589" y="32054"/>
                  <a:pt x="89589" y="32054"/>
                </a:cubicBezTo>
                <a:cubicBezTo>
                  <a:pt x="88767" y="32054"/>
                  <a:pt x="88767" y="31232"/>
                  <a:pt x="88767" y="30410"/>
                </a:cubicBezTo>
                <a:cubicBezTo>
                  <a:pt x="88767" y="30410"/>
                  <a:pt x="87945" y="29589"/>
                  <a:pt x="87945" y="29589"/>
                </a:cubicBezTo>
                <a:cubicBezTo>
                  <a:pt x="87945" y="29589"/>
                  <a:pt x="87945" y="28767"/>
                  <a:pt x="87945" y="28767"/>
                </a:cubicBezTo>
                <a:cubicBezTo>
                  <a:pt x="87123" y="28767"/>
                  <a:pt x="87123" y="27945"/>
                  <a:pt x="87123" y="27945"/>
                </a:cubicBezTo>
                <a:cubicBezTo>
                  <a:pt x="87123" y="27945"/>
                  <a:pt x="86301" y="27945"/>
                  <a:pt x="86301" y="27123"/>
                </a:cubicBezTo>
                <a:cubicBezTo>
                  <a:pt x="86301" y="27123"/>
                  <a:pt x="86301" y="27123"/>
                  <a:pt x="86301" y="27123"/>
                </a:cubicBezTo>
                <a:cubicBezTo>
                  <a:pt x="86301" y="27123"/>
                  <a:pt x="86301" y="26301"/>
                  <a:pt x="86301" y="26301"/>
                </a:cubicBezTo>
                <a:cubicBezTo>
                  <a:pt x="86301" y="26301"/>
                  <a:pt x="85479" y="26301"/>
                  <a:pt x="85479" y="26301"/>
                </a:cubicBezTo>
                <a:cubicBezTo>
                  <a:pt x="85479" y="26301"/>
                  <a:pt x="85479" y="26301"/>
                  <a:pt x="85479" y="27123"/>
                </a:cubicBezTo>
                <a:cubicBezTo>
                  <a:pt x="84657" y="27123"/>
                  <a:pt x="84657" y="27123"/>
                  <a:pt x="84657" y="27945"/>
                </a:cubicBezTo>
                <a:cubicBezTo>
                  <a:pt x="84657" y="27945"/>
                  <a:pt x="83835" y="27945"/>
                  <a:pt x="83835" y="27945"/>
                </a:cubicBezTo>
                <a:cubicBezTo>
                  <a:pt x="83835" y="27945"/>
                  <a:pt x="83835" y="27945"/>
                  <a:pt x="83835" y="27945"/>
                </a:cubicBezTo>
                <a:cubicBezTo>
                  <a:pt x="83835" y="27945"/>
                  <a:pt x="83835" y="27945"/>
                  <a:pt x="83013" y="27945"/>
                </a:cubicBezTo>
                <a:cubicBezTo>
                  <a:pt x="83013" y="27945"/>
                  <a:pt x="83013" y="27945"/>
                  <a:pt x="83013" y="27945"/>
                </a:cubicBezTo>
                <a:cubicBezTo>
                  <a:pt x="83013" y="27945"/>
                  <a:pt x="83013" y="27945"/>
                  <a:pt x="83013" y="28767"/>
                </a:cubicBezTo>
                <a:cubicBezTo>
                  <a:pt x="82191" y="28767"/>
                  <a:pt x="82191" y="28767"/>
                  <a:pt x="82191" y="28767"/>
                </a:cubicBezTo>
                <a:cubicBezTo>
                  <a:pt x="81369" y="28767"/>
                  <a:pt x="81369" y="28767"/>
                  <a:pt x="81369" y="28767"/>
                </a:cubicBezTo>
                <a:cubicBezTo>
                  <a:pt x="82191" y="28767"/>
                  <a:pt x="82191" y="27945"/>
                  <a:pt x="81369" y="27945"/>
                </a:cubicBezTo>
                <a:cubicBezTo>
                  <a:pt x="80547" y="27945"/>
                  <a:pt x="80547" y="27945"/>
                  <a:pt x="79726" y="27945"/>
                </a:cubicBezTo>
                <a:cubicBezTo>
                  <a:pt x="80547" y="27123"/>
                  <a:pt x="80547" y="27123"/>
                  <a:pt x="80547" y="27123"/>
                </a:cubicBezTo>
                <a:cubicBezTo>
                  <a:pt x="80547" y="26301"/>
                  <a:pt x="80547" y="26301"/>
                  <a:pt x="79726" y="25479"/>
                </a:cubicBezTo>
                <a:cubicBezTo>
                  <a:pt x="80547" y="25479"/>
                  <a:pt x="80547" y="25479"/>
                  <a:pt x="80547" y="25479"/>
                </a:cubicBezTo>
                <a:cubicBezTo>
                  <a:pt x="80547" y="25479"/>
                  <a:pt x="79726" y="25479"/>
                  <a:pt x="79726" y="24657"/>
                </a:cubicBezTo>
                <a:cubicBezTo>
                  <a:pt x="78904" y="24657"/>
                  <a:pt x="78904" y="24657"/>
                  <a:pt x="78082" y="24657"/>
                </a:cubicBezTo>
                <a:cubicBezTo>
                  <a:pt x="78082" y="23835"/>
                  <a:pt x="77260" y="23835"/>
                  <a:pt x="77260" y="23835"/>
                </a:cubicBezTo>
                <a:cubicBezTo>
                  <a:pt x="76438" y="23835"/>
                  <a:pt x="75616" y="23013"/>
                  <a:pt x="74794" y="23013"/>
                </a:cubicBezTo>
                <a:cubicBezTo>
                  <a:pt x="73150" y="23013"/>
                  <a:pt x="72328" y="23013"/>
                  <a:pt x="72328" y="23013"/>
                </a:cubicBezTo>
                <a:cubicBezTo>
                  <a:pt x="71506" y="23835"/>
                  <a:pt x="71506" y="23835"/>
                  <a:pt x="71506" y="23835"/>
                </a:cubicBezTo>
                <a:cubicBezTo>
                  <a:pt x="71506" y="23835"/>
                  <a:pt x="71506" y="24657"/>
                  <a:pt x="72328" y="24657"/>
                </a:cubicBezTo>
                <a:cubicBezTo>
                  <a:pt x="72328" y="25479"/>
                  <a:pt x="72328" y="25479"/>
                  <a:pt x="72328" y="26301"/>
                </a:cubicBezTo>
                <a:cubicBezTo>
                  <a:pt x="72328" y="26301"/>
                  <a:pt x="72328" y="26301"/>
                  <a:pt x="71506" y="27123"/>
                </a:cubicBezTo>
                <a:cubicBezTo>
                  <a:pt x="71506" y="27123"/>
                  <a:pt x="71506" y="27945"/>
                  <a:pt x="71506" y="27945"/>
                </a:cubicBezTo>
                <a:cubicBezTo>
                  <a:pt x="71506" y="27945"/>
                  <a:pt x="71506" y="28767"/>
                  <a:pt x="72328" y="28767"/>
                </a:cubicBezTo>
                <a:cubicBezTo>
                  <a:pt x="73150" y="29589"/>
                  <a:pt x="73150" y="30410"/>
                  <a:pt x="73150" y="30410"/>
                </a:cubicBezTo>
                <a:cubicBezTo>
                  <a:pt x="73150" y="31232"/>
                  <a:pt x="72328" y="31232"/>
                  <a:pt x="72328" y="32054"/>
                </a:cubicBezTo>
                <a:cubicBezTo>
                  <a:pt x="71506" y="32876"/>
                  <a:pt x="70684" y="32876"/>
                  <a:pt x="70684" y="32876"/>
                </a:cubicBezTo>
                <a:cubicBezTo>
                  <a:pt x="70684" y="33698"/>
                  <a:pt x="70684" y="33698"/>
                  <a:pt x="70684" y="34520"/>
                </a:cubicBezTo>
                <a:cubicBezTo>
                  <a:pt x="70684" y="35342"/>
                  <a:pt x="70684" y="35342"/>
                  <a:pt x="71506" y="35342"/>
                </a:cubicBezTo>
                <a:cubicBezTo>
                  <a:pt x="71506" y="36164"/>
                  <a:pt x="71506" y="36164"/>
                  <a:pt x="71506" y="36164"/>
                </a:cubicBezTo>
                <a:cubicBezTo>
                  <a:pt x="71506" y="36164"/>
                  <a:pt x="71506" y="36164"/>
                  <a:pt x="71506" y="36164"/>
                </a:cubicBezTo>
                <a:cubicBezTo>
                  <a:pt x="71506" y="36164"/>
                  <a:pt x="70684" y="36986"/>
                  <a:pt x="70684" y="36986"/>
                </a:cubicBezTo>
                <a:cubicBezTo>
                  <a:pt x="70684" y="36986"/>
                  <a:pt x="70684" y="36986"/>
                  <a:pt x="70684" y="36986"/>
                </a:cubicBezTo>
                <a:cubicBezTo>
                  <a:pt x="69863" y="36986"/>
                  <a:pt x="69863" y="36986"/>
                  <a:pt x="69863" y="36986"/>
                </a:cubicBezTo>
                <a:cubicBezTo>
                  <a:pt x="69863" y="36986"/>
                  <a:pt x="69041" y="36986"/>
                  <a:pt x="68219" y="36986"/>
                </a:cubicBezTo>
                <a:cubicBezTo>
                  <a:pt x="68219" y="36164"/>
                  <a:pt x="67397" y="35342"/>
                  <a:pt x="67397" y="34520"/>
                </a:cubicBezTo>
                <a:cubicBezTo>
                  <a:pt x="67397" y="33698"/>
                  <a:pt x="66575" y="32876"/>
                  <a:pt x="66575" y="32054"/>
                </a:cubicBezTo>
                <a:cubicBezTo>
                  <a:pt x="64931" y="32054"/>
                  <a:pt x="64109" y="32054"/>
                  <a:pt x="64109" y="32054"/>
                </a:cubicBezTo>
                <a:cubicBezTo>
                  <a:pt x="64109" y="32054"/>
                  <a:pt x="62465" y="31232"/>
                  <a:pt x="60821" y="30410"/>
                </a:cubicBezTo>
                <a:cubicBezTo>
                  <a:pt x="59178" y="29589"/>
                  <a:pt x="58356" y="29589"/>
                  <a:pt x="55890" y="30410"/>
                </a:cubicBezTo>
                <a:cubicBezTo>
                  <a:pt x="56712" y="29589"/>
                  <a:pt x="56712" y="29589"/>
                  <a:pt x="55890" y="28767"/>
                </a:cubicBezTo>
                <a:cubicBezTo>
                  <a:pt x="55890" y="27945"/>
                  <a:pt x="55068" y="27945"/>
                  <a:pt x="55068" y="27945"/>
                </a:cubicBezTo>
                <a:cubicBezTo>
                  <a:pt x="55068" y="27945"/>
                  <a:pt x="55068" y="27123"/>
                  <a:pt x="55068" y="26301"/>
                </a:cubicBezTo>
                <a:cubicBezTo>
                  <a:pt x="55068" y="26301"/>
                  <a:pt x="55068" y="25479"/>
                  <a:pt x="55068" y="25479"/>
                </a:cubicBezTo>
                <a:cubicBezTo>
                  <a:pt x="55068" y="24657"/>
                  <a:pt x="55890" y="24657"/>
                  <a:pt x="55890" y="23835"/>
                </a:cubicBezTo>
                <a:cubicBezTo>
                  <a:pt x="55890" y="23835"/>
                  <a:pt x="56712" y="23835"/>
                  <a:pt x="56712" y="23013"/>
                </a:cubicBezTo>
                <a:cubicBezTo>
                  <a:pt x="56712" y="23013"/>
                  <a:pt x="57534" y="22191"/>
                  <a:pt x="57534" y="22191"/>
                </a:cubicBezTo>
                <a:cubicBezTo>
                  <a:pt x="57534" y="21369"/>
                  <a:pt x="57534" y="21369"/>
                  <a:pt x="57534" y="21369"/>
                </a:cubicBezTo>
                <a:cubicBezTo>
                  <a:pt x="59178" y="21369"/>
                  <a:pt x="60821" y="21369"/>
                  <a:pt x="61643" y="20547"/>
                </a:cubicBezTo>
                <a:cubicBezTo>
                  <a:pt x="61643" y="20547"/>
                  <a:pt x="61643" y="19726"/>
                  <a:pt x="62465" y="19726"/>
                </a:cubicBezTo>
                <a:cubicBezTo>
                  <a:pt x="62465" y="18904"/>
                  <a:pt x="62465" y="18082"/>
                  <a:pt x="63287" y="18082"/>
                </a:cubicBezTo>
                <a:cubicBezTo>
                  <a:pt x="63287" y="18082"/>
                  <a:pt x="64109" y="17260"/>
                  <a:pt x="64109" y="17260"/>
                </a:cubicBezTo>
                <a:cubicBezTo>
                  <a:pt x="64109" y="17260"/>
                  <a:pt x="64931" y="18082"/>
                  <a:pt x="64931" y="18082"/>
                </a:cubicBezTo>
                <a:cubicBezTo>
                  <a:pt x="65753" y="18082"/>
                  <a:pt x="65753" y="18082"/>
                  <a:pt x="66575" y="18082"/>
                </a:cubicBezTo>
                <a:cubicBezTo>
                  <a:pt x="67397" y="18904"/>
                  <a:pt x="67397" y="18082"/>
                  <a:pt x="67397" y="17260"/>
                </a:cubicBezTo>
                <a:cubicBezTo>
                  <a:pt x="67397" y="17260"/>
                  <a:pt x="67397" y="16438"/>
                  <a:pt x="67397" y="16438"/>
                </a:cubicBezTo>
                <a:cubicBezTo>
                  <a:pt x="67397" y="16438"/>
                  <a:pt x="67397" y="15616"/>
                  <a:pt x="67397" y="14794"/>
                </a:cubicBezTo>
                <a:cubicBezTo>
                  <a:pt x="66575" y="13972"/>
                  <a:pt x="66575" y="13972"/>
                  <a:pt x="66575" y="13972"/>
                </a:cubicBezTo>
                <a:cubicBezTo>
                  <a:pt x="65753" y="13972"/>
                  <a:pt x="64931" y="13972"/>
                  <a:pt x="64109" y="14794"/>
                </a:cubicBezTo>
                <a:cubicBezTo>
                  <a:pt x="64109" y="14794"/>
                  <a:pt x="64109" y="14794"/>
                  <a:pt x="64931" y="14794"/>
                </a:cubicBezTo>
                <a:cubicBezTo>
                  <a:pt x="64931" y="14794"/>
                  <a:pt x="64109" y="15616"/>
                  <a:pt x="64109" y="15616"/>
                </a:cubicBezTo>
                <a:cubicBezTo>
                  <a:pt x="63287" y="16438"/>
                  <a:pt x="63287" y="17260"/>
                  <a:pt x="62465" y="17260"/>
                </a:cubicBezTo>
                <a:cubicBezTo>
                  <a:pt x="62465" y="17260"/>
                  <a:pt x="61643" y="17260"/>
                  <a:pt x="61643" y="16438"/>
                </a:cubicBezTo>
                <a:cubicBezTo>
                  <a:pt x="61643" y="16438"/>
                  <a:pt x="60821" y="16438"/>
                  <a:pt x="60821" y="15616"/>
                </a:cubicBezTo>
                <a:cubicBezTo>
                  <a:pt x="60821" y="14794"/>
                  <a:pt x="60821" y="14794"/>
                  <a:pt x="59999" y="14794"/>
                </a:cubicBezTo>
                <a:cubicBezTo>
                  <a:pt x="59999" y="14794"/>
                  <a:pt x="59178" y="14794"/>
                  <a:pt x="59178" y="15616"/>
                </a:cubicBezTo>
                <a:cubicBezTo>
                  <a:pt x="59178" y="15616"/>
                  <a:pt x="59178" y="14794"/>
                  <a:pt x="58356" y="14794"/>
                </a:cubicBezTo>
                <a:cubicBezTo>
                  <a:pt x="57534" y="13972"/>
                  <a:pt x="56712" y="13972"/>
                  <a:pt x="55890" y="13972"/>
                </a:cubicBezTo>
                <a:cubicBezTo>
                  <a:pt x="57534" y="13150"/>
                  <a:pt x="56712" y="13150"/>
                  <a:pt x="55890" y="12328"/>
                </a:cubicBezTo>
                <a:cubicBezTo>
                  <a:pt x="55068" y="11506"/>
                  <a:pt x="55068" y="11506"/>
                  <a:pt x="54246" y="11506"/>
                </a:cubicBezTo>
                <a:cubicBezTo>
                  <a:pt x="53424" y="11506"/>
                  <a:pt x="52602" y="11506"/>
                  <a:pt x="52602" y="12328"/>
                </a:cubicBezTo>
                <a:cubicBezTo>
                  <a:pt x="52602" y="12328"/>
                  <a:pt x="51780" y="12328"/>
                  <a:pt x="51780" y="13150"/>
                </a:cubicBezTo>
                <a:cubicBezTo>
                  <a:pt x="51780" y="13150"/>
                  <a:pt x="52602" y="13150"/>
                  <a:pt x="52602" y="13150"/>
                </a:cubicBezTo>
                <a:cubicBezTo>
                  <a:pt x="52602" y="13972"/>
                  <a:pt x="53424" y="13972"/>
                  <a:pt x="53424" y="13972"/>
                </a:cubicBezTo>
                <a:cubicBezTo>
                  <a:pt x="53424" y="13972"/>
                  <a:pt x="54246" y="13972"/>
                  <a:pt x="54246" y="13972"/>
                </a:cubicBezTo>
                <a:cubicBezTo>
                  <a:pt x="54246" y="13972"/>
                  <a:pt x="55068" y="13972"/>
                  <a:pt x="55068" y="14794"/>
                </a:cubicBezTo>
                <a:cubicBezTo>
                  <a:pt x="55890" y="14794"/>
                  <a:pt x="55890" y="15616"/>
                  <a:pt x="55890" y="15616"/>
                </a:cubicBezTo>
                <a:cubicBezTo>
                  <a:pt x="55068" y="15616"/>
                  <a:pt x="55068" y="15616"/>
                  <a:pt x="55068" y="15616"/>
                </a:cubicBezTo>
                <a:cubicBezTo>
                  <a:pt x="54246" y="15616"/>
                  <a:pt x="54246" y="15616"/>
                  <a:pt x="54246" y="16438"/>
                </a:cubicBezTo>
                <a:cubicBezTo>
                  <a:pt x="53424" y="16438"/>
                  <a:pt x="53424" y="16438"/>
                  <a:pt x="53424" y="16438"/>
                </a:cubicBezTo>
                <a:cubicBezTo>
                  <a:pt x="53424" y="16438"/>
                  <a:pt x="53424" y="17260"/>
                  <a:pt x="53424" y="17260"/>
                </a:cubicBezTo>
                <a:cubicBezTo>
                  <a:pt x="53424" y="18082"/>
                  <a:pt x="53424" y="18082"/>
                  <a:pt x="53424" y="18904"/>
                </a:cubicBezTo>
                <a:cubicBezTo>
                  <a:pt x="53424" y="18082"/>
                  <a:pt x="52602" y="18082"/>
                  <a:pt x="52602" y="17260"/>
                </a:cubicBezTo>
                <a:cubicBezTo>
                  <a:pt x="52602" y="16438"/>
                  <a:pt x="52602" y="16438"/>
                  <a:pt x="51780" y="15616"/>
                </a:cubicBezTo>
                <a:cubicBezTo>
                  <a:pt x="52602" y="16438"/>
                  <a:pt x="51780" y="16438"/>
                  <a:pt x="50136" y="16438"/>
                </a:cubicBezTo>
                <a:cubicBezTo>
                  <a:pt x="49315" y="16438"/>
                  <a:pt x="49315" y="16438"/>
                  <a:pt x="49315" y="16438"/>
                </a:cubicBezTo>
                <a:cubicBezTo>
                  <a:pt x="49315" y="16438"/>
                  <a:pt x="48493" y="16438"/>
                  <a:pt x="48493" y="16438"/>
                </a:cubicBezTo>
                <a:cubicBezTo>
                  <a:pt x="47671" y="16438"/>
                  <a:pt x="46849" y="16438"/>
                  <a:pt x="46849" y="16438"/>
                </a:cubicBezTo>
                <a:cubicBezTo>
                  <a:pt x="46027" y="16438"/>
                  <a:pt x="46027" y="16438"/>
                  <a:pt x="45205" y="15616"/>
                </a:cubicBezTo>
                <a:cubicBezTo>
                  <a:pt x="45205" y="15616"/>
                  <a:pt x="45205" y="14794"/>
                  <a:pt x="45205" y="14794"/>
                </a:cubicBezTo>
                <a:cubicBezTo>
                  <a:pt x="45205" y="13972"/>
                  <a:pt x="46027" y="13972"/>
                  <a:pt x="46027" y="13972"/>
                </a:cubicBezTo>
                <a:cubicBezTo>
                  <a:pt x="45205" y="13972"/>
                  <a:pt x="45205" y="13972"/>
                  <a:pt x="45205" y="13150"/>
                </a:cubicBezTo>
                <a:cubicBezTo>
                  <a:pt x="44383" y="13150"/>
                  <a:pt x="44383" y="13150"/>
                  <a:pt x="44383" y="13150"/>
                </a:cubicBezTo>
                <a:cubicBezTo>
                  <a:pt x="41917" y="13972"/>
                  <a:pt x="39452" y="14794"/>
                  <a:pt x="36986" y="16438"/>
                </a:cubicBezTo>
                <a:cubicBezTo>
                  <a:pt x="36986" y="16438"/>
                  <a:pt x="37808" y="16438"/>
                  <a:pt x="37808" y="15616"/>
                </a:cubicBezTo>
                <a:cubicBezTo>
                  <a:pt x="37808" y="15616"/>
                  <a:pt x="38630" y="15616"/>
                  <a:pt x="38630" y="15616"/>
                </a:cubicBezTo>
                <a:cubicBezTo>
                  <a:pt x="39452" y="15616"/>
                  <a:pt x="39452" y="14794"/>
                  <a:pt x="39452" y="14794"/>
                </a:cubicBezTo>
                <a:cubicBezTo>
                  <a:pt x="41095" y="13972"/>
                  <a:pt x="42739" y="13972"/>
                  <a:pt x="42739" y="14794"/>
                </a:cubicBezTo>
                <a:cubicBezTo>
                  <a:pt x="43561" y="13972"/>
                  <a:pt x="43561" y="13972"/>
                  <a:pt x="43561" y="13972"/>
                </a:cubicBezTo>
                <a:cubicBezTo>
                  <a:pt x="43561" y="14794"/>
                  <a:pt x="44383" y="15616"/>
                  <a:pt x="44383" y="16438"/>
                </a:cubicBezTo>
                <a:cubicBezTo>
                  <a:pt x="44383" y="15616"/>
                  <a:pt x="43561" y="15616"/>
                  <a:pt x="42739" y="15616"/>
                </a:cubicBezTo>
                <a:cubicBezTo>
                  <a:pt x="41095" y="16438"/>
                  <a:pt x="41095" y="16438"/>
                  <a:pt x="41095" y="17260"/>
                </a:cubicBezTo>
                <a:cubicBezTo>
                  <a:pt x="41095" y="17260"/>
                  <a:pt x="41095" y="18082"/>
                  <a:pt x="41095" y="18082"/>
                </a:cubicBezTo>
                <a:cubicBezTo>
                  <a:pt x="41095" y="18082"/>
                  <a:pt x="40273" y="18082"/>
                  <a:pt x="40273" y="17260"/>
                </a:cubicBezTo>
                <a:cubicBezTo>
                  <a:pt x="39452" y="17260"/>
                  <a:pt x="39452" y="17260"/>
                  <a:pt x="39452" y="16438"/>
                </a:cubicBezTo>
                <a:cubicBezTo>
                  <a:pt x="38630" y="16438"/>
                  <a:pt x="38630" y="16438"/>
                  <a:pt x="37808" y="16438"/>
                </a:cubicBezTo>
                <a:cubicBezTo>
                  <a:pt x="36986" y="16438"/>
                  <a:pt x="36164" y="16438"/>
                  <a:pt x="36164" y="16438"/>
                </a:cubicBezTo>
                <a:cubicBezTo>
                  <a:pt x="28767" y="20547"/>
                  <a:pt x="22191" y="26301"/>
                  <a:pt x="18082" y="33698"/>
                </a:cubicBezTo>
                <a:cubicBezTo>
                  <a:pt x="18082" y="33698"/>
                  <a:pt x="18904" y="34520"/>
                  <a:pt x="18904" y="34520"/>
                </a:cubicBezTo>
                <a:cubicBezTo>
                  <a:pt x="18904" y="34520"/>
                  <a:pt x="18904" y="34520"/>
                  <a:pt x="18904" y="34520"/>
                </a:cubicBezTo>
                <a:cubicBezTo>
                  <a:pt x="19726" y="35342"/>
                  <a:pt x="19726" y="35342"/>
                  <a:pt x="19726" y="36164"/>
                </a:cubicBezTo>
                <a:cubicBezTo>
                  <a:pt x="19726" y="36164"/>
                  <a:pt x="19726" y="36164"/>
                  <a:pt x="20547" y="35342"/>
                </a:cubicBezTo>
                <a:cubicBezTo>
                  <a:pt x="20547" y="36164"/>
                  <a:pt x="20547" y="36164"/>
                  <a:pt x="20547" y="36986"/>
                </a:cubicBezTo>
                <a:cubicBezTo>
                  <a:pt x="20547" y="36986"/>
                  <a:pt x="22191" y="37808"/>
                  <a:pt x="23835" y="39452"/>
                </a:cubicBezTo>
                <a:cubicBezTo>
                  <a:pt x="24657" y="40273"/>
                  <a:pt x="25479" y="40273"/>
                  <a:pt x="25479" y="41095"/>
                </a:cubicBezTo>
                <a:cubicBezTo>
                  <a:pt x="25479" y="41095"/>
                  <a:pt x="25479" y="41917"/>
                  <a:pt x="24657" y="41917"/>
                </a:cubicBezTo>
                <a:cubicBezTo>
                  <a:pt x="24657" y="41917"/>
                  <a:pt x="24657" y="41917"/>
                  <a:pt x="23835" y="41095"/>
                </a:cubicBezTo>
                <a:cubicBezTo>
                  <a:pt x="23835" y="41095"/>
                  <a:pt x="23835" y="41095"/>
                  <a:pt x="23835" y="41095"/>
                </a:cubicBezTo>
                <a:cubicBezTo>
                  <a:pt x="23013" y="41095"/>
                  <a:pt x="23013" y="41917"/>
                  <a:pt x="23835" y="42739"/>
                </a:cubicBezTo>
                <a:cubicBezTo>
                  <a:pt x="23835" y="43561"/>
                  <a:pt x="23835" y="43561"/>
                  <a:pt x="24657" y="43561"/>
                </a:cubicBezTo>
                <a:cubicBezTo>
                  <a:pt x="23835" y="43561"/>
                  <a:pt x="23835" y="43561"/>
                  <a:pt x="23835" y="45205"/>
                </a:cubicBezTo>
                <a:cubicBezTo>
                  <a:pt x="23835" y="46027"/>
                  <a:pt x="23013" y="46849"/>
                  <a:pt x="23013" y="47671"/>
                </a:cubicBezTo>
                <a:cubicBezTo>
                  <a:pt x="23013" y="48493"/>
                  <a:pt x="23013" y="49315"/>
                  <a:pt x="23013" y="49315"/>
                </a:cubicBezTo>
                <a:cubicBezTo>
                  <a:pt x="23835" y="49315"/>
                  <a:pt x="23835" y="49315"/>
                  <a:pt x="23835" y="49315"/>
                </a:cubicBezTo>
                <a:cubicBezTo>
                  <a:pt x="23013" y="50136"/>
                  <a:pt x="23835" y="50958"/>
                  <a:pt x="23835" y="51780"/>
                </a:cubicBezTo>
                <a:cubicBezTo>
                  <a:pt x="24657" y="53424"/>
                  <a:pt x="24657" y="53424"/>
                  <a:pt x="25479" y="53424"/>
                </a:cubicBezTo>
                <a:cubicBezTo>
                  <a:pt x="24657" y="53424"/>
                  <a:pt x="25479" y="55068"/>
                  <a:pt x="27123" y="56712"/>
                </a:cubicBezTo>
                <a:cubicBezTo>
                  <a:pt x="27123" y="57534"/>
                  <a:pt x="27945" y="57534"/>
                  <a:pt x="27945" y="57534"/>
                </a:cubicBezTo>
                <a:cubicBezTo>
                  <a:pt x="27945" y="57534"/>
                  <a:pt x="27945" y="58356"/>
                  <a:pt x="28767" y="58356"/>
                </a:cubicBezTo>
                <a:cubicBezTo>
                  <a:pt x="28767" y="58356"/>
                  <a:pt x="29589" y="59178"/>
                  <a:pt x="29589" y="59178"/>
                </a:cubicBezTo>
                <a:cubicBezTo>
                  <a:pt x="30410" y="59178"/>
                  <a:pt x="30410" y="59178"/>
                  <a:pt x="30410" y="59999"/>
                </a:cubicBezTo>
                <a:cubicBezTo>
                  <a:pt x="31232" y="59999"/>
                  <a:pt x="31232" y="60821"/>
                  <a:pt x="31232" y="61643"/>
                </a:cubicBezTo>
                <a:cubicBezTo>
                  <a:pt x="32054" y="62465"/>
                  <a:pt x="32054" y="63287"/>
                  <a:pt x="32876" y="63287"/>
                </a:cubicBezTo>
                <a:cubicBezTo>
                  <a:pt x="32054" y="64109"/>
                  <a:pt x="32876" y="64109"/>
                  <a:pt x="32876" y="64931"/>
                </a:cubicBezTo>
                <a:cubicBezTo>
                  <a:pt x="33698" y="65753"/>
                  <a:pt x="33698" y="66575"/>
                  <a:pt x="33698" y="66575"/>
                </a:cubicBezTo>
                <a:cubicBezTo>
                  <a:pt x="33698" y="66575"/>
                  <a:pt x="33698" y="66575"/>
                  <a:pt x="33698" y="66575"/>
                </a:cubicBezTo>
                <a:cubicBezTo>
                  <a:pt x="33698" y="66575"/>
                  <a:pt x="33698" y="66575"/>
                  <a:pt x="33698" y="66575"/>
                </a:cubicBezTo>
                <a:cubicBezTo>
                  <a:pt x="33698" y="67397"/>
                  <a:pt x="34520" y="67397"/>
                  <a:pt x="34520" y="68219"/>
                </a:cubicBezTo>
                <a:cubicBezTo>
                  <a:pt x="35342" y="68219"/>
                  <a:pt x="36164" y="69041"/>
                  <a:pt x="36164" y="69041"/>
                </a:cubicBezTo>
                <a:cubicBezTo>
                  <a:pt x="36164" y="69041"/>
                  <a:pt x="36164" y="69863"/>
                  <a:pt x="36164" y="69863"/>
                </a:cubicBezTo>
                <a:cubicBezTo>
                  <a:pt x="36164" y="69863"/>
                  <a:pt x="36164" y="70684"/>
                  <a:pt x="36164" y="70684"/>
                </a:cubicBezTo>
                <a:cubicBezTo>
                  <a:pt x="36164" y="70684"/>
                  <a:pt x="36986" y="70684"/>
                  <a:pt x="36986" y="70684"/>
                </a:cubicBezTo>
                <a:cubicBezTo>
                  <a:pt x="36986" y="69863"/>
                  <a:pt x="36164" y="68219"/>
                  <a:pt x="35342" y="65753"/>
                </a:cubicBezTo>
                <a:cubicBezTo>
                  <a:pt x="34520" y="64931"/>
                  <a:pt x="33698" y="64109"/>
                  <a:pt x="33698" y="64109"/>
                </a:cubicBezTo>
                <a:cubicBezTo>
                  <a:pt x="33698" y="63287"/>
                  <a:pt x="33698" y="63287"/>
                  <a:pt x="33698" y="62465"/>
                </a:cubicBezTo>
                <a:cubicBezTo>
                  <a:pt x="33698" y="61643"/>
                  <a:pt x="32876" y="61643"/>
                  <a:pt x="32876" y="61643"/>
                </a:cubicBezTo>
                <a:cubicBezTo>
                  <a:pt x="32876" y="61643"/>
                  <a:pt x="33698" y="61643"/>
                  <a:pt x="33698" y="61643"/>
                </a:cubicBezTo>
                <a:cubicBezTo>
                  <a:pt x="33698" y="61643"/>
                  <a:pt x="33698" y="61643"/>
                  <a:pt x="34520" y="61643"/>
                </a:cubicBezTo>
                <a:cubicBezTo>
                  <a:pt x="34520" y="61643"/>
                  <a:pt x="34520" y="61643"/>
                  <a:pt x="34520" y="62465"/>
                </a:cubicBezTo>
                <a:cubicBezTo>
                  <a:pt x="35342" y="62465"/>
                  <a:pt x="35342" y="62465"/>
                  <a:pt x="35342" y="62465"/>
                </a:cubicBezTo>
                <a:cubicBezTo>
                  <a:pt x="34520" y="62465"/>
                  <a:pt x="34520" y="63287"/>
                  <a:pt x="35342" y="64109"/>
                </a:cubicBezTo>
                <a:cubicBezTo>
                  <a:pt x="35342" y="64109"/>
                  <a:pt x="35342" y="64931"/>
                  <a:pt x="36164" y="64931"/>
                </a:cubicBezTo>
                <a:cubicBezTo>
                  <a:pt x="36164" y="65753"/>
                  <a:pt x="36986" y="65753"/>
                  <a:pt x="36986" y="66575"/>
                </a:cubicBezTo>
                <a:cubicBezTo>
                  <a:pt x="37808" y="67397"/>
                  <a:pt x="38630" y="67397"/>
                  <a:pt x="38630" y="67397"/>
                </a:cubicBezTo>
                <a:cubicBezTo>
                  <a:pt x="38630" y="68219"/>
                  <a:pt x="38630" y="68219"/>
                  <a:pt x="39452" y="69041"/>
                </a:cubicBezTo>
                <a:cubicBezTo>
                  <a:pt x="39452" y="69863"/>
                  <a:pt x="39452" y="69863"/>
                  <a:pt x="39452" y="69863"/>
                </a:cubicBezTo>
                <a:cubicBezTo>
                  <a:pt x="40273" y="69863"/>
                  <a:pt x="40273" y="70684"/>
                  <a:pt x="41095" y="70684"/>
                </a:cubicBezTo>
                <a:cubicBezTo>
                  <a:pt x="41917" y="71506"/>
                  <a:pt x="41917" y="72328"/>
                  <a:pt x="41917" y="72328"/>
                </a:cubicBezTo>
                <a:cubicBezTo>
                  <a:pt x="42739" y="73150"/>
                  <a:pt x="42739" y="73972"/>
                  <a:pt x="42739" y="74794"/>
                </a:cubicBezTo>
                <a:cubicBezTo>
                  <a:pt x="42739" y="75616"/>
                  <a:pt x="43561" y="76438"/>
                  <a:pt x="43561" y="76438"/>
                </a:cubicBezTo>
                <a:cubicBezTo>
                  <a:pt x="43561" y="76438"/>
                  <a:pt x="43561" y="77260"/>
                  <a:pt x="43561" y="77260"/>
                </a:cubicBezTo>
                <a:cubicBezTo>
                  <a:pt x="44383" y="78082"/>
                  <a:pt x="44383" y="78082"/>
                  <a:pt x="45205" y="78082"/>
                </a:cubicBezTo>
                <a:cubicBezTo>
                  <a:pt x="45205" y="78082"/>
                  <a:pt x="46027" y="78904"/>
                  <a:pt x="46027" y="78904"/>
                </a:cubicBezTo>
                <a:cubicBezTo>
                  <a:pt x="46849" y="78904"/>
                  <a:pt x="46849" y="78904"/>
                  <a:pt x="46849" y="79726"/>
                </a:cubicBezTo>
                <a:cubicBezTo>
                  <a:pt x="47671" y="79726"/>
                  <a:pt x="47671" y="79726"/>
                  <a:pt x="48493" y="80547"/>
                </a:cubicBezTo>
                <a:cubicBezTo>
                  <a:pt x="49315" y="80547"/>
                  <a:pt x="50136" y="80547"/>
                  <a:pt x="50136" y="81369"/>
                </a:cubicBezTo>
                <a:cubicBezTo>
                  <a:pt x="50958" y="81369"/>
                  <a:pt x="50958" y="81369"/>
                  <a:pt x="51780" y="81369"/>
                </a:cubicBezTo>
                <a:cubicBezTo>
                  <a:pt x="51780" y="81369"/>
                  <a:pt x="52602" y="81369"/>
                  <a:pt x="52602" y="81369"/>
                </a:cubicBezTo>
                <a:cubicBezTo>
                  <a:pt x="53424" y="81369"/>
                  <a:pt x="53424" y="81369"/>
                  <a:pt x="53424" y="80547"/>
                </a:cubicBezTo>
                <a:cubicBezTo>
                  <a:pt x="54246" y="80547"/>
                  <a:pt x="55068" y="81369"/>
                  <a:pt x="55890" y="82191"/>
                </a:cubicBezTo>
                <a:cubicBezTo>
                  <a:pt x="56712" y="83013"/>
                  <a:pt x="57534" y="83835"/>
                  <a:pt x="57534" y="83835"/>
                </a:cubicBezTo>
                <a:cubicBezTo>
                  <a:pt x="59178" y="84657"/>
                  <a:pt x="60821" y="84657"/>
                  <a:pt x="61643" y="84657"/>
                </a:cubicBezTo>
                <a:cubicBezTo>
                  <a:pt x="61643" y="84657"/>
                  <a:pt x="61643" y="84657"/>
                  <a:pt x="61643" y="85479"/>
                </a:cubicBezTo>
                <a:cubicBezTo>
                  <a:pt x="61643" y="85479"/>
                  <a:pt x="62465" y="86301"/>
                  <a:pt x="62465" y="86301"/>
                </a:cubicBezTo>
                <a:cubicBezTo>
                  <a:pt x="62465" y="87123"/>
                  <a:pt x="63287" y="87123"/>
                  <a:pt x="63287" y="87123"/>
                </a:cubicBezTo>
                <a:cubicBezTo>
                  <a:pt x="63287" y="87945"/>
                  <a:pt x="63287" y="87945"/>
                  <a:pt x="63287" y="87945"/>
                </a:cubicBezTo>
                <a:cubicBezTo>
                  <a:pt x="64109" y="88767"/>
                  <a:pt x="64109" y="88767"/>
                  <a:pt x="64931" y="89589"/>
                </a:cubicBezTo>
                <a:cubicBezTo>
                  <a:pt x="65753" y="89589"/>
                  <a:pt x="66575" y="90410"/>
                  <a:pt x="66575" y="90410"/>
                </a:cubicBezTo>
                <a:cubicBezTo>
                  <a:pt x="66575" y="90410"/>
                  <a:pt x="66575" y="90410"/>
                  <a:pt x="67397" y="89589"/>
                </a:cubicBezTo>
                <a:cubicBezTo>
                  <a:pt x="66575" y="90410"/>
                  <a:pt x="67397" y="90410"/>
                  <a:pt x="67397" y="91232"/>
                </a:cubicBezTo>
                <a:cubicBezTo>
                  <a:pt x="68219" y="92054"/>
                  <a:pt x="68219" y="92054"/>
                  <a:pt x="69041" y="92054"/>
                </a:cubicBezTo>
                <a:cubicBezTo>
                  <a:pt x="69863" y="92054"/>
                  <a:pt x="69863" y="91232"/>
                  <a:pt x="69863" y="89589"/>
                </a:cubicBezTo>
                <a:cubicBezTo>
                  <a:pt x="68219" y="90410"/>
                  <a:pt x="67397" y="89589"/>
                  <a:pt x="66575" y="87945"/>
                </a:cubicBezTo>
                <a:cubicBezTo>
                  <a:pt x="66575" y="87945"/>
                  <a:pt x="65753" y="87945"/>
                  <a:pt x="65753" y="87945"/>
                </a:cubicBezTo>
                <a:cubicBezTo>
                  <a:pt x="65753" y="87945"/>
                  <a:pt x="65753" y="87123"/>
                  <a:pt x="65753" y="87123"/>
                </a:cubicBezTo>
                <a:cubicBezTo>
                  <a:pt x="65753" y="87123"/>
                  <a:pt x="65753" y="87123"/>
                  <a:pt x="65753" y="86301"/>
                </a:cubicBezTo>
                <a:cubicBezTo>
                  <a:pt x="65753" y="86301"/>
                  <a:pt x="65753" y="86301"/>
                  <a:pt x="65753" y="86301"/>
                </a:cubicBezTo>
                <a:cubicBezTo>
                  <a:pt x="65753" y="85479"/>
                  <a:pt x="65753" y="85479"/>
                  <a:pt x="65753" y="85479"/>
                </a:cubicBezTo>
                <a:cubicBezTo>
                  <a:pt x="66575" y="85479"/>
                  <a:pt x="66575" y="85479"/>
                  <a:pt x="66575" y="85479"/>
                </a:cubicBezTo>
                <a:cubicBezTo>
                  <a:pt x="66575" y="85479"/>
                  <a:pt x="66575" y="84657"/>
                  <a:pt x="66575" y="84657"/>
                </a:cubicBezTo>
                <a:cubicBezTo>
                  <a:pt x="66575" y="83835"/>
                  <a:pt x="66575" y="83835"/>
                  <a:pt x="66575" y="83013"/>
                </a:cubicBezTo>
                <a:cubicBezTo>
                  <a:pt x="66575" y="83013"/>
                  <a:pt x="65753" y="82191"/>
                  <a:pt x="65753" y="82191"/>
                </a:cubicBezTo>
                <a:cubicBezTo>
                  <a:pt x="64931" y="81369"/>
                  <a:pt x="64931" y="80547"/>
                  <a:pt x="64109" y="80547"/>
                </a:cubicBezTo>
                <a:cubicBezTo>
                  <a:pt x="64109" y="81369"/>
                  <a:pt x="64109" y="81369"/>
                  <a:pt x="63287" y="81369"/>
                </a:cubicBezTo>
                <a:cubicBezTo>
                  <a:pt x="62465" y="81369"/>
                  <a:pt x="62465" y="81369"/>
                  <a:pt x="61643" y="80547"/>
                </a:cubicBezTo>
                <a:cubicBezTo>
                  <a:pt x="61643" y="80547"/>
                  <a:pt x="61643" y="80547"/>
                  <a:pt x="61643" y="81369"/>
                </a:cubicBezTo>
                <a:cubicBezTo>
                  <a:pt x="61643" y="81369"/>
                  <a:pt x="61643" y="81369"/>
                  <a:pt x="61643" y="81369"/>
                </a:cubicBezTo>
                <a:cubicBezTo>
                  <a:pt x="60821" y="81369"/>
                  <a:pt x="60821" y="81369"/>
                  <a:pt x="60821" y="81369"/>
                </a:cubicBezTo>
                <a:cubicBezTo>
                  <a:pt x="60821" y="81369"/>
                  <a:pt x="60821" y="80547"/>
                  <a:pt x="60821" y="79726"/>
                </a:cubicBezTo>
                <a:cubicBezTo>
                  <a:pt x="60821" y="79726"/>
                  <a:pt x="60821" y="78904"/>
                  <a:pt x="60821" y="78082"/>
                </a:cubicBezTo>
                <a:cubicBezTo>
                  <a:pt x="60821" y="78082"/>
                  <a:pt x="60821" y="78082"/>
                  <a:pt x="61643" y="77260"/>
                </a:cubicBezTo>
                <a:cubicBezTo>
                  <a:pt x="61643" y="77260"/>
                  <a:pt x="61643" y="76438"/>
                  <a:pt x="61643" y="76438"/>
                </a:cubicBezTo>
                <a:cubicBezTo>
                  <a:pt x="62465" y="75616"/>
                  <a:pt x="62465" y="75616"/>
                  <a:pt x="62465" y="75616"/>
                </a:cubicBezTo>
                <a:cubicBezTo>
                  <a:pt x="62465" y="74794"/>
                  <a:pt x="62465" y="74794"/>
                  <a:pt x="61643" y="74794"/>
                </a:cubicBezTo>
                <a:cubicBezTo>
                  <a:pt x="61643" y="74794"/>
                  <a:pt x="61643" y="73972"/>
                  <a:pt x="60821" y="74794"/>
                </a:cubicBezTo>
                <a:cubicBezTo>
                  <a:pt x="59999" y="74794"/>
                  <a:pt x="59178" y="74794"/>
                  <a:pt x="58356" y="75616"/>
                </a:cubicBezTo>
                <a:cubicBezTo>
                  <a:pt x="58356" y="76438"/>
                  <a:pt x="58356" y="76438"/>
                  <a:pt x="58356" y="76438"/>
                </a:cubicBezTo>
                <a:cubicBezTo>
                  <a:pt x="58356" y="77260"/>
                  <a:pt x="58356" y="77260"/>
                  <a:pt x="58356" y="77260"/>
                </a:cubicBezTo>
                <a:cubicBezTo>
                  <a:pt x="57534" y="78082"/>
                  <a:pt x="57534" y="78082"/>
                  <a:pt x="57534" y="78082"/>
                </a:cubicBezTo>
                <a:cubicBezTo>
                  <a:pt x="56712" y="78082"/>
                  <a:pt x="56712" y="78082"/>
                  <a:pt x="55068" y="78082"/>
                </a:cubicBezTo>
                <a:cubicBezTo>
                  <a:pt x="54246" y="78082"/>
                  <a:pt x="54246" y="78082"/>
                  <a:pt x="53424" y="78082"/>
                </a:cubicBezTo>
                <a:cubicBezTo>
                  <a:pt x="52602" y="77260"/>
                  <a:pt x="52602" y="76438"/>
                  <a:pt x="51780" y="75616"/>
                </a:cubicBezTo>
                <a:cubicBezTo>
                  <a:pt x="50958" y="74794"/>
                  <a:pt x="50958" y="73972"/>
                  <a:pt x="50958" y="73150"/>
                </a:cubicBezTo>
                <a:cubicBezTo>
                  <a:pt x="50958" y="72328"/>
                  <a:pt x="50958" y="71506"/>
                  <a:pt x="50958" y="70684"/>
                </a:cubicBezTo>
                <a:cubicBezTo>
                  <a:pt x="51780" y="69863"/>
                  <a:pt x="51780" y="69041"/>
                  <a:pt x="51780" y="69041"/>
                </a:cubicBezTo>
                <a:cubicBezTo>
                  <a:pt x="51780" y="68219"/>
                  <a:pt x="51780" y="67397"/>
                  <a:pt x="50958" y="66575"/>
                </a:cubicBezTo>
                <a:cubicBezTo>
                  <a:pt x="50958" y="66575"/>
                  <a:pt x="51780" y="66575"/>
                  <a:pt x="51780" y="66575"/>
                </a:cubicBezTo>
                <a:cubicBezTo>
                  <a:pt x="51780" y="65753"/>
                  <a:pt x="52602" y="65753"/>
                  <a:pt x="52602" y="65753"/>
                </a:cubicBezTo>
                <a:cubicBezTo>
                  <a:pt x="52602" y="64931"/>
                  <a:pt x="52602" y="64931"/>
                  <a:pt x="52602" y="64931"/>
                </a:cubicBezTo>
                <a:cubicBezTo>
                  <a:pt x="53424" y="64931"/>
                  <a:pt x="53424" y="64931"/>
                  <a:pt x="53424" y="64931"/>
                </a:cubicBezTo>
                <a:cubicBezTo>
                  <a:pt x="53424" y="64931"/>
                  <a:pt x="53424" y="64931"/>
                  <a:pt x="53424" y="64931"/>
                </a:cubicBezTo>
                <a:cubicBezTo>
                  <a:pt x="53424" y="64931"/>
                  <a:pt x="53424" y="64931"/>
                  <a:pt x="53424" y="64931"/>
                </a:cubicBezTo>
                <a:cubicBezTo>
                  <a:pt x="53424" y="64931"/>
                  <a:pt x="53424" y="64931"/>
                  <a:pt x="53424" y="64109"/>
                </a:cubicBezTo>
                <a:cubicBezTo>
                  <a:pt x="53424" y="64109"/>
                  <a:pt x="53424" y="64109"/>
                  <a:pt x="53424" y="64109"/>
                </a:cubicBezTo>
                <a:cubicBezTo>
                  <a:pt x="53424" y="64109"/>
                  <a:pt x="54246" y="64109"/>
                  <a:pt x="55068" y="64109"/>
                </a:cubicBezTo>
                <a:cubicBezTo>
                  <a:pt x="56712" y="64109"/>
                  <a:pt x="57534" y="64109"/>
                  <a:pt x="57534" y="64109"/>
                </a:cubicBezTo>
                <a:cubicBezTo>
                  <a:pt x="58356" y="64931"/>
                  <a:pt x="59178" y="64931"/>
                  <a:pt x="59178" y="64109"/>
                </a:cubicBezTo>
                <a:cubicBezTo>
                  <a:pt x="59178" y="64109"/>
                  <a:pt x="59178" y="64109"/>
                  <a:pt x="59178" y="63287"/>
                </a:cubicBezTo>
                <a:cubicBezTo>
                  <a:pt x="59178" y="63287"/>
                  <a:pt x="59178" y="62465"/>
                  <a:pt x="59178" y="62465"/>
                </a:cubicBezTo>
                <a:cubicBezTo>
                  <a:pt x="59178" y="63287"/>
                  <a:pt x="59999" y="64109"/>
                  <a:pt x="61643" y="63287"/>
                </a:cubicBezTo>
                <a:cubicBezTo>
                  <a:pt x="61643" y="63287"/>
                  <a:pt x="61643" y="63287"/>
                  <a:pt x="62465" y="63287"/>
                </a:cubicBezTo>
                <a:cubicBezTo>
                  <a:pt x="63287" y="63287"/>
                  <a:pt x="63287" y="63287"/>
                  <a:pt x="64109" y="64109"/>
                </a:cubicBezTo>
                <a:cubicBezTo>
                  <a:pt x="64109" y="64109"/>
                  <a:pt x="64109" y="64109"/>
                  <a:pt x="64109" y="64109"/>
                </a:cubicBezTo>
                <a:cubicBezTo>
                  <a:pt x="64931" y="64109"/>
                  <a:pt x="64931" y="64109"/>
                  <a:pt x="64931" y="64931"/>
                </a:cubicBezTo>
                <a:cubicBezTo>
                  <a:pt x="64931" y="64931"/>
                  <a:pt x="64931" y="64931"/>
                  <a:pt x="64931" y="64109"/>
                </a:cubicBezTo>
                <a:cubicBezTo>
                  <a:pt x="65753" y="64109"/>
                  <a:pt x="65753" y="64109"/>
                  <a:pt x="65753" y="64109"/>
                </a:cubicBezTo>
                <a:cubicBezTo>
                  <a:pt x="66575" y="64931"/>
                  <a:pt x="66575" y="64931"/>
                  <a:pt x="66575" y="65753"/>
                </a:cubicBezTo>
                <a:cubicBezTo>
                  <a:pt x="67397" y="68219"/>
                  <a:pt x="68219" y="69041"/>
                  <a:pt x="68219" y="69041"/>
                </a:cubicBezTo>
                <a:cubicBezTo>
                  <a:pt x="68219" y="69041"/>
                  <a:pt x="69041" y="69863"/>
                  <a:pt x="69041" y="69041"/>
                </a:cubicBezTo>
                <a:cubicBezTo>
                  <a:pt x="69041" y="69041"/>
                  <a:pt x="69041" y="69041"/>
                  <a:pt x="69041" y="69041"/>
                </a:cubicBezTo>
                <a:cubicBezTo>
                  <a:pt x="69863" y="68219"/>
                  <a:pt x="69863" y="68219"/>
                  <a:pt x="69041" y="67397"/>
                </a:cubicBezTo>
                <a:cubicBezTo>
                  <a:pt x="69041" y="67397"/>
                  <a:pt x="69041" y="67397"/>
                  <a:pt x="69041" y="66575"/>
                </a:cubicBezTo>
                <a:cubicBezTo>
                  <a:pt x="69041" y="65753"/>
                  <a:pt x="69041" y="65753"/>
                  <a:pt x="69041" y="65753"/>
                </a:cubicBezTo>
                <a:cubicBezTo>
                  <a:pt x="69041" y="65753"/>
                  <a:pt x="69041" y="64931"/>
                  <a:pt x="69041" y="64931"/>
                </a:cubicBezTo>
                <a:cubicBezTo>
                  <a:pt x="69041" y="64109"/>
                  <a:pt x="69041" y="64109"/>
                  <a:pt x="69041" y="64109"/>
                </a:cubicBezTo>
                <a:cubicBezTo>
                  <a:pt x="68219" y="64109"/>
                  <a:pt x="68219" y="63287"/>
                  <a:pt x="67397" y="63287"/>
                </a:cubicBezTo>
                <a:cubicBezTo>
                  <a:pt x="67397" y="62465"/>
                  <a:pt x="67397" y="62465"/>
                  <a:pt x="68219" y="61643"/>
                </a:cubicBezTo>
                <a:cubicBezTo>
                  <a:pt x="68219" y="60821"/>
                  <a:pt x="68219" y="60821"/>
                  <a:pt x="69041" y="59999"/>
                </a:cubicBezTo>
                <a:cubicBezTo>
                  <a:pt x="69041" y="59999"/>
                  <a:pt x="69041" y="59999"/>
                  <a:pt x="69863" y="59999"/>
                </a:cubicBezTo>
                <a:cubicBezTo>
                  <a:pt x="69863" y="59999"/>
                  <a:pt x="70684" y="59999"/>
                  <a:pt x="70684" y="59178"/>
                </a:cubicBezTo>
                <a:cubicBezTo>
                  <a:pt x="71506" y="59178"/>
                  <a:pt x="71506" y="59178"/>
                  <a:pt x="71506" y="59178"/>
                </a:cubicBezTo>
                <a:cubicBezTo>
                  <a:pt x="73150" y="57534"/>
                  <a:pt x="73150" y="56712"/>
                  <a:pt x="73150" y="55890"/>
                </a:cubicBezTo>
                <a:cubicBezTo>
                  <a:pt x="73150" y="55890"/>
                  <a:pt x="73972" y="55890"/>
                  <a:pt x="73972" y="55068"/>
                </a:cubicBezTo>
                <a:cubicBezTo>
                  <a:pt x="73972" y="55068"/>
                  <a:pt x="73972" y="55068"/>
                  <a:pt x="73150" y="55068"/>
                </a:cubicBezTo>
                <a:cubicBezTo>
                  <a:pt x="73150" y="55068"/>
                  <a:pt x="73150" y="55068"/>
                  <a:pt x="73150" y="55068"/>
                </a:cubicBezTo>
                <a:cubicBezTo>
                  <a:pt x="72328" y="54246"/>
                  <a:pt x="72328" y="54246"/>
                  <a:pt x="72328" y="54246"/>
                </a:cubicBezTo>
                <a:cubicBezTo>
                  <a:pt x="73150" y="54246"/>
                  <a:pt x="73150" y="54246"/>
                  <a:pt x="72328" y="53424"/>
                </a:cubicBezTo>
                <a:cubicBezTo>
                  <a:pt x="73150" y="53424"/>
                  <a:pt x="73150" y="52602"/>
                  <a:pt x="73150" y="52602"/>
                </a:cubicBezTo>
                <a:cubicBezTo>
                  <a:pt x="73150" y="51780"/>
                  <a:pt x="73972" y="51780"/>
                  <a:pt x="73972" y="51780"/>
                </a:cubicBezTo>
                <a:cubicBezTo>
                  <a:pt x="73972" y="52602"/>
                  <a:pt x="74794" y="52602"/>
                  <a:pt x="75616" y="51780"/>
                </a:cubicBezTo>
                <a:cubicBezTo>
                  <a:pt x="75616" y="51780"/>
                  <a:pt x="75616" y="50958"/>
                  <a:pt x="75616" y="50958"/>
                </a:cubicBezTo>
                <a:cubicBezTo>
                  <a:pt x="75616" y="50136"/>
                  <a:pt x="76438" y="50136"/>
                  <a:pt x="77260" y="50136"/>
                </a:cubicBezTo>
                <a:cubicBezTo>
                  <a:pt x="78082" y="49315"/>
                  <a:pt x="78082" y="49315"/>
                  <a:pt x="78904" y="49315"/>
                </a:cubicBezTo>
                <a:cubicBezTo>
                  <a:pt x="78904" y="49315"/>
                  <a:pt x="78904" y="49315"/>
                  <a:pt x="78904" y="49315"/>
                </a:cubicBezTo>
                <a:cubicBezTo>
                  <a:pt x="78904" y="48493"/>
                  <a:pt x="78904" y="48493"/>
                  <a:pt x="78904" y="47671"/>
                </a:cubicBezTo>
                <a:cubicBezTo>
                  <a:pt x="78904" y="47671"/>
                  <a:pt x="79726" y="46849"/>
                  <a:pt x="79726" y="46849"/>
                </a:cubicBezTo>
                <a:cubicBezTo>
                  <a:pt x="79726" y="46849"/>
                  <a:pt x="79726" y="46849"/>
                  <a:pt x="80547" y="46027"/>
                </a:cubicBezTo>
                <a:cubicBezTo>
                  <a:pt x="81369" y="46027"/>
                  <a:pt x="81369" y="46027"/>
                  <a:pt x="81369" y="46027"/>
                </a:cubicBezTo>
                <a:cubicBezTo>
                  <a:pt x="83013" y="45205"/>
                  <a:pt x="83013" y="45205"/>
                  <a:pt x="83013" y="45205"/>
                </a:cubicBezTo>
                <a:cubicBezTo>
                  <a:pt x="83013" y="45205"/>
                  <a:pt x="83013" y="45205"/>
                  <a:pt x="83013" y="45205"/>
                </a:cubicBezTo>
                <a:cubicBezTo>
                  <a:pt x="83835" y="45205"/>
                  <a:pt x="84657" y="44383"/>
                  <a:pt x="85479" y="43561"/>
                </a:cubicBezTo>
                <a:cubicBezTo>
                  <a:pt x="86301" y="43561"/>
                  <a:pt x="85479" y="42739"/>
                  <a:pt x="84657" y="42739"/>
                </a:cubicBezTo>
                <a:cubicBezTo>
                  <a:pt x="85479" y="41917"/>
                  <a:pt x="84657" y="41917"/>
                  <a:pt x="84657" y="41917"/>
                </a:cubicBezTo>
                <a:cubicBezTo>
                  <a:pt x="84657" y="41095"/>
                  <a:pt x="83835" y="41095"/>
                  <a:pt x="83835" y="41095"/>
                </a:cubicBezTo>
                <a:cubicBezTo>
                  <a:pt x="83835" y="41095"/>
                  <a:pt x="83835" y="41095"/>
                  <a:pt x="84657" y="41095"/>
                </a:cubicBezTo>
                <a:cubicBezTo>
                  <a:pt x="84657" y="41095"/>
                  <a:pt x="85479" y="41095"/>
                  <a:pt x="85479" y="41095"/>
                </a:cubicBezTo>
                <a:cubicBezTo>
                  <a:pt x="86301" y="40273"/>
                  <a:pt x="85479" y="40273"/>
                  <a:pt x="84657" y="39452"/>
                </a:cubicBezTo>
                <a:cubicBezTo>
                  <a:pt x="83835" y="39452"/>
                  <a:pt x="83013" y="40273"/>
                  <a:pt x="81369" y="41095"/>
                </a:cubicBezTo>
                <a:close/>
                <a:moveTo>
                  <a:pt x="69041" y="109315"/>
                </a:moveTo>
                <a:cubicBezTo>
                  <a:pt x="79726" y="106849"/>
                  <a:pt x="88767" y="101917"/>
                  <a:pt x="96164" y="94520"/>
                </a:cubicBezTo>
                <a:cubicBezTo>
                  <a:pt x="96164" y="93698"/>
                  <a:pt x="95342" y="93698"/>
                  <a:pt x="95342" y="93698"/>
                </a:cubicBezTo>
                <a:cubicBezTo>
                  <a:pt x="94520" y="93698"/>
                  <a:pt x="94520" y="93698"/>
                  <a:pt x="93698" y="93698"/>
                </a:cubicBezTo>
                <a:cubicBezTo>
                  <a:pt x="92876" y="92876"/>
                  <a:pt x="92876" y="92876"/>
                  <a:pt x="92054" y="92876"/>
                </a:cubicBezTo>
                <a:cubicBezTo>
                  <a:pt x="92054" y="92876"/>
                  <a:pt x="92054" y="92054"/>
                  <a:pt x="92054" y="92054"/>
                </a:cubicBezTo>
                <a:cubicBezTo>
                  <a:pt x="92054" y="92054"/>
                  <a:pt x="91232" y="91232"/>
                  <a:pt x="91232" y="91232"/>
                </a:cubicBezTo>
                <a:cubicBezTo>
                  <a:pt x="91232" y="91232"/>
                  <a:pt x="90410" y="91232"/>
                  <a:pt x="90410" y="90410"/>
                </a:cubicBezTo>
                <a:cubicBezTo>
                  <a:pt x="89589" y="90410"/>
                  <a:pt x="89589" y="90410"/>
                  <a:pt x="89589" y="90410"/>
                </a:cubicBezTo>
                <a:cubicBezTo>
                  <a:pt x="89589" y="89589"/>
                  <a:pt x="89589" y="89589"/>
                  <a:pt x="88767" y="89589"/>
                </a:cubicBezTo>
                <a:cubicBezTo>
                  <a:pt x="88767" y="89589"/>
                  <a:pt x="88767" y="89589"/>
                  <a:pt x="88767" y="89589"/>
                </a:cubicBezTo>
                <a:cubicBezTo>
                  <a:pt x="87945" y="88767"/>
                  <a:pt x="87945" y="88767"/>
                  <a:pt x="87945" y="88767"/>
                </a:cubicBezTo>
                <a:cubicBezTo>
                  <a:pt x="87945" y="88767"/>
                  <a:pt x="87123" y="88767"/>
                  <a:pt x="87123" y="88767"/>
                </a:cubicBezTo>
                <a:cubicBezTo>
                  <a:pt x="87123" y="88767"/>
                  <a:pt x="87123" y="88767"/>
                  <a:pt x="86301" y="88767"/>
                </a:cubicBezTo>
                <a:cubicBezTo>
                  <a:pt x="86301" y="88767"/>
                  <a:pt x="86301" y="88767"/>
                  <a:pt x="86301" y="88767"/>
                </a:cubicBezTo>
                <a:cubicBezTo>
                  <a:pt x="86301" y="88767"/>
                  <a:pt x="86301" y="88767"/>
                  <a:pt x="85479" y="88767"/>
                </a:cubicBezTo>
                <a:cubicBezTo>
                  <a:pt x="85479" y="88767"/>
                  <a:pt x="85479" y="89589"/>
                  <a:pt x="85479" y="89589"/>
                </a:cubicBezTo>
                <a:cubicBezTo>
                  <a:pt x="85479" y="89589"/>
                  <a:pt x="85479" y="89589"/>
                  <a:pt x="84657" y="89589"/>
                </a:cubicBezTo>
                <a:cubicBezTo>
                  <a:pt x="84657" y="89589"/>
                  <a:pt x="84657" y="89589"/>
                  <a:pt x="84657" y="89589"/>
                </a:cubicBezTo>
                <a:cubicBezTo>
                  <a:pt x="83835" y="88767"/>
                  <a:pt x="83013" y="87945"/>
                  <a:pt x="82191" y="87945"/>
                </a:cubicBezTo>
                <a:cubicBezTo>
                  <a:pt x="82191" y="87945"/>
                  <a:pt x="81369" y="87945"/>
                  <a:pt x="81369" y="87945"/>
                </a:cubicBezTo>
                <a:cubicBezTo>
                  <a:pt x="81369" y="87123"/>
                  <a:pt x="80547" y="87123"/>
                  <a:pt x="80547" y="87123"/>
                </a:cubicBezTo>
                <a:cubicBezTo>
                  <a:pt x="80547" y="87123"/>
                  <a:pt x="79726" y="87123"/>
                  <a:pt x="79726" y="87123"/>
                </a:cubicBezTo>
                <a:cubicBezTo>
                  <a:pt x="79726" y="87123"/>
                  <a:pt x="78904" y="87123"/>
                  <a:pt x="78904" y="87123"/>
                </a:cubicBezTo>
                <a:cubicBezTo>
                  <a:pt x="78904" y="87945"/>
                  <a:pt x="78082" y="87945"/>
                  <a:pt x="78082" y="88767"/>
                </a:cubicBezTo>
                <a:cubicBezTo>
                  <a:pt x="78082" y="88767"/>
                  <a:pt x="78082" y="89589"/>
                  <a:pt x="78082" y="89589"/>
                </a:cubicBezTo>
                <a:cubicBezTo>
                  <a:pt x="78082" y="89589"/>
                  <a:pt x="78082" y="88767"/>
                  <a:pt x="78082" y="87945"/>
                </a:cubicBezTo>
                <a:cubicBezTo>
                  <a:pt x="78904" y="87945"/>
                  <a:pt x="78904" y="87123"/>
                  <a:pt x="78082" y="87123"/>
                </a:cubicBezTo>
                <a:cubicBezTo>
                  <a:pt x="78082" y="86301"/>
                  <a:pt x="78082" y="86301"/>
                  <a:pt x="77260" y="86301"/>
                </a:cubicBezTo>
                <a:cubicBezTo>
                  <a:pt x="77260" y="86301"/>
                  <a:pt x="77260" y="86301"/>
                  <a:pt x="76438" y="87123"/>
                </a:cubicBezTo>
                <a:cubicBezTo>
                  <a:pt x="76438" y="87123"/>
                  <a:pt x="76438" y="87123"/>
                  <a:pt x="75616" y="87123"/>
                </a:cubicBezTo>
                <a:cubicBezTo>
                  <a:pt x="75616" y="87945"/>
                  <a:pt x="74794" y="87945"/>
                  <a:pt x="74794" y="87945"/>
                </a:cubicBezTo>
                <a:cubicBezTo>
                  <a:pt x="74794" y="87945"/>
                  <a:pt x="74794" y="87945"/>
                  <a:pt x="74794" y="88767"/>
                </a:cubicBezTo>
                <a:cubicBezTo>
                  <a:pt x="73972" y="88767"/>
                  <a:pt x="73972" y="88767"/>
                  <a:pt x="73972" y="88767"/>
                </a:cubicBezTo>
                <a:cubicBezTo>
                  <a:pt x="73972" y="89589"/>
                  <a:pt x="73150" y="89589"/>
                  <a:pt x="73150" y="89589"/>
                </a:cubicBezTo>
                <a:cubicBezTo>
                  <a:pt x="73150" y="90410"/>
                  <a:pt x="73150" y="90410"/>
                  <a:pt x="73150" y="90410"/>
                </a:cubicBezTo>
                <a:cubicBezTo>
                  <a:pt x="73150" y="90410"/>
                  <a:pt x="72328" y="90410"/>
                  <a:pt x="72328" y="90410"/>
                </a:cubicBezTo>
                <a:cubicBezTo>
                  <a:pt x="71506" y="90410"/>
                  <a:pt x="71506" y="90410"/>
                  <a:pt x="71506" y="89589"/>
                </a:cubicBezTo>
                <a:cubicBezTo>
                  <a:pt x="71506" y="90410"/>
                  <a:pt x="71506" y="91232"/>
                  <a:pt x="71506" y="92876"/>
                </a:cubicBezTo>
                <a:cubicBezTo>
                  <a:pt x="71506" y="93698"/>
                  <a:pt x="71506" y="94520"/>
                  <a:pt x="72328" y="95342"/>
                </a:cubicBezTo>
                <a:cubicBezTo>
                  <a:pt x="72328" y="96986"/>
                  <a:pt x="72328" y="98630"/>
                  <a:pt x="70684" y="99452"/>
                </a:cubicBezTo>
                <a:cubicBezTo>
                  <a:pt x="69863" y="100273"/>
                  <a:pt x="69041" y="101917"/>
                  <a:pt x="69041" y="102739"/>
                </a:cubicBezTo>
                <a:cubicBezTo>
                  <a:pt x="68219" y="103561"/>
                  <a:pt x="69041" y="104383"/>
                  <a:pt x="69863" y="104383"/>
                </a:cubicBezTo>
                <a:cubicBezTo>
                  <a:pt x="69863" y="104383"/>
                  <a:pt x="69863" y="105205"/>
                  <a:pt x="69041" y="106027"/>
                </a:cubicBezTo>
                <a:cubicBezTo>
                  <a:pt x="69041" y="106849"/>
                  <a:pt x="68219" y="106849"/>
                  <a:pt x="68219" y="107671"/>
                </a:cubicBezTo>
                <a:cubicBezTo>
                  <a:pt x="68219" y="107671"/>
                  <a:pt x="68219" y="108493"/>
                  <a:pt x="69041" y="109315"/>
                </a:cubicBezTo>
                <a:close/>
              </a:path>
            </a:pathLst>
          </a:custGeom>
          <a:solidFill>
            <a:srgbClr val="8CC92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4" name="Google Shape;664;p80"/>
          <p:cNvSpPr/>
          <p:nvPr/>
        </p:nvSpPr>
        <p:spPr>
          <a:xfrm>
            <a:off x="5132690" y="4170019"/>
            <a:ext cx="427500" cy="36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33103"/>
                </a:moveTo>
                <a:cubicBezTo>
                  <a:pt x="120000" y="62896"/>
                  <a:pt x="120000" y="62896"/>
                  <a:pt x="120000" y="62896"/>
                </a:cubicBezTo>
                <a:cubicBezTo>
                  <a:pt x="0" y="62896"/>
                  <a:pt x="0" y="62896"/>
                  <a:pt x="0" y="62896"/>
                </a:cubicBezTo>
                <a:cubicBezTo>
                  <a:pt x="0" y="33103"/>
                  <a:pt x="0" y="33103"/>
                  <a:pt x="0" y="33103"/>
                </a:cubicBezTo>
                <a:cubicBezTo>
                  <a:pt x="0" y="28965"/>
                  <a:pt x="710" y="26482"/>
                  <a:pt x="2840" y="24000"/>
                </a:cubicBezTo>
                <a:cubicBezTo>
                  <a:pt x="4970" y="21517"/>
                  <a:pt x="7810" y="19862"/>
                  <a:pt x="10650" y="19862"/>
                </a:cubicBezTo>
                <a:cubicBezTo>
                  <a:pt x="34082" y="19862"/>
                  <a:pt x="34082" y="19862"/>
                  <a:pt x="34082" y="19862"/>
                </a:cubicBezTo>
                <a:cubicBezTo>
                  <a:pt x="34082" y="7448"/>
                  <a:pt x="34082" y="7448"/>
                  <a:pt x="34082" y="7448"/>
                </a:cubicBezTo>
                <a:cubicBezTo>
                  <a:pt x="34082" y="5793"/>
                  <a:pt x="34792" y="4137"/>
                  <a:pt x="36213" y="2482"/>
                </a:cubicBezTo>
                <a:cubicBezTo>
                  <a:pt x="37633" y="827"/>
                  <a:pt x="39053" y="0"/>
                  <a:pt x="40473" y="0"/>
                </a:cubicBezTo>
                <a:cubicBezTo>
                  <a:pt x="79526" y="0"/>
                  <a:pt x="79526" y="0"/>
                  <a:pt x="79526" y="0"/>
                </a:cubicBezTo>
                <a:cubicBezTo>
                  <a:pt x="80946" y="0"/>
                  <a:pt x="82366" y="827"/>
                  <a:pt x="83786" y="2482"/>
                </a:cubicBezTo>
                <a:cubicBezTo>
                  <a:pt x="85207" y="4137"/>
                  <a:pt x="85917" y="5793"/>
                  <a:pt x="85917" y="7448"/>
                </a:cubicBezTo>
                <a:cubicBezTo>
                  <a:pt x="85917" y="19862"/>
                  <a:pt x="85917" y="19862"/>
                  <a:pt x="85917" y="19862"/>
                </a:cubicBezTo>
                <a:cubicBezTo>
                  <a:pt x="109349" y="19862"/>
                  <a:pt x="109349" y="19862"/>
                  <a:pt x="109349" y="19862"/>
                </a:cubicBezTo>
                <a:cubicBezTo>
                  <a:pt x="112189" y="19862"/>
                  <a:pt x="115029" y="21517"/>
                  <a:pt x="117159" y="24000"/>
                </a:cubicBezTo>
                <a:cubicBezTo>
                  <a:pt x="119289" y="26482"/>
                  <a:pt x="120000" y="28965"/>
                  <a:pt x="120000" y="33103"/>
                </a:cubicBezTo>
                <a:close/>
                <a:moveTo>
                  <a:pt x="120000" y="70344"/>
                </a:moveTo>
                <a:cubicBezTo>
                  <a:pt x="120000" y="107586"/>
                  <a:pt x="120000" y="107586"/>
                  <a:pt x="120000" y="107586"/>
                </a:cubicBezTo>
                <a:cubicBezTo>
                  <a:pt x="120000" y="110896"/>
                  <a:pt x="119289" y="114206"/>
                  <a:pt x="117159" y="116689"/>
                </a:cubicBezTo>
                <a:cubicBezTo>
                  <a:pt x="115029" y="119172"/>
                  <a:pt x="112189" y="120000"/>
                  <a:pt x="109349" y="120000"/>
                </a:cubicBezTo>
                <a:cubicBezTo>
                  <a:pt x="10650" y="120000"/>
                  <a:pt x="10650" y="120000"/>
                  <a:pt x="10650" y="120000"/>
                </a:cubicBezTo>
                <a:cubicBezTo>
                  <a:pt x="7810" y="120000"/>
                  <a:pt x="4970" y="119172"/>
                  <a:pt x="2840" y="116689"/>
                </a:cubicBezTo>
                <a:cubicBezTo>
                  <a:pt x="710" y="114206"/>
                  <a:pt x="0" y="110896"/>
                  <a:pt x="0" y="107586"/>
                </a:cubicBezTo>
                <a:cubicBezTo>
                  <a:pt x="0" y="70344"/>
                  <a:pt x="0" y="70344"/>
                  <a:pt x="0" y="70344"/>
                </a:cubicBezTo>
                <a:cubicBezTo>
                  <a:pt x="44733" y="70344"/>
                  <a:pt x="44733" y="70344"/>
                  <a:pt x="44733" y="70344"/>
                </a:cubicBezTo>
                <a:cubicBezTo>
                  <a:pt x="44733" y="82758"/>
                  <a:pt x="44733" y="82758"/>
                  <a:pt x="44733" y="82758"/>
                </a:cubicBezTo>
                <a:cubicBezTo>
                  <a:pt x="44733" y="84413"/>
                  <a:pt x="45443" y="85241"/>
                  <a:pt x="46153" y="86068"/>
                </a:cubicBezTo>
                <a:cubicBezTo>
                  <a:pt x="46863" y="87724"/>
                  <a:pt x="48284" y="87724"/>
                  <a:pt x="48994" y="87724"/>
                </a:cubicBezTo>
                <a:cubicBezTo>
                  <a:pt x="71005" y="87724"/>
                  <a:pt x="71005" y="87724"/>
                  <a:pt x="71005" y="87724"/>
                </a:cubicBezTo>
                <a:cubicBezTo>
                  <a:pt x="71715" y="87724"/>
                  <a:pt x="73136" y="87724"/>
                  <a:pt x="73846" y="86068"/>
                </a:cubicBezTo>
                <a:cubicBezTo>
                  <a:pt x="74556" y="85241"/>
                  <a:pt x="75266" y="84413"/>
                  <a:pt x="75266" y="82758"/>
                </a:cubicBezTo>
                <a:cubicBezTo>
                  <a:pt x="75266" y="70344"/>
                  <a:pt x="75266" y="70344"/>
                  <a:pt x="75266" y="70344"/>
                </a:cubicBezTo>
                <a:lnTo>
                  <a:pt x="120000" y="70344"/>
                </a:lnTo>
                <a:close/>
                <a:moveTo>
                  <a:pt x="42603" y="19862"/>
                </a:moveTo>
                <a:cubicBezTo>
                  <a:pt x="77396" y="19862"/>
                  <a:pt x="77396" y="19862"/>
                  <a:pt x="77396" y="19862"/>
                </a:cubicBezTo>
                <a:cubicBezTo>
                  <a:pt x="77396" y="9931"/>
                  <a:pt x="77396" y="9931"/>
                  <a:pt x="77396" y="9931"/>
                </a:cubicBezTo>
                <a:cubicBezTo>
                  <a:pt x="42603" y="9931"/>
                  <a:pt x="42603" y="9931"/>
                  <a:pt x="42603" y="9931"/>
                </a:cubicBezTo>
                <a:lnTo>
                  <a:pt x="42603" y="19862"/>
                </a:lnTo>
                <a:close/>
                <a:moveTo>
                  <a:pt x="68875" y="70344"/>
                </a:moveTo>
                <a:cubicBezTo>
                  <a:pt x="68875" y="80275"/>
                  <a:pt x="68875" y="80275"/>
                  <a:pt x="68875" y="80275"/>
                </a:cubicBezTo>
                <a:cubicBezTo>
                  <a:pt x="51124" y="80275"/>
                  <a:pt x="51124" y="80275"/>
                  <a:pt x="51124" y="80275"/>
                </a:cubicBezTo>
                <a:cubicBezTo>
                  <a:pt x="51124" y="70344"/>
                  <a:pt x="51124" y="70344"/>
                  <a:pt x="51124" y="70344"/>
                </a:cubicBezTo>
                <a:lnTo>
                  <a:pt x="68875" y="70344"/>
                </a:lnTo>
                <a:close/>
              </a:path>
            </a:pathLst>
          </a:custGeom>
          <a:solidFill>
            <a:srgbClr val="8CC92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5" name="Google Shape;665;p80"/>
          <p:cNvSpPr/>
          <p:nvPr/>
        </p:nvSpPr>
        <p:spPr>
          <a:xfrm>
            <a:off x="5093625" y="2392025"/>
            <a:ext cx="543300" cy="359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0109" y="102148"/>
                </a:moveTo>
                <a:cubicBezTo>
                  <a:pt x="120000" y="102148"/>
                  <a:pt x="120000" y="102148"/>
                  <a:pt x="120000" y="102148"/>
                </a:cubicBezTo>
                <a:cubicBezTo>
                  <a:pt x="120000" y="111074"/>
                  <a:pt x="120000" y="111074"/>
                  <a:pt x="120000" y="111074"/>
                </a:cubicBezTo>
                <a:cubicBezTo>
                  <a:pt x="120000" y="114049"/>
                  <a:pt x="118681" y="116033"/>
                  <a:pt x="117362" y="118016"/>
                </a:cubicBezTo>
                <a:cubicBezTo>
                  <a:pt x="115384" y="120000"/>
                  <a:pt x="112747" y="120000"/>
                  <a:pt x="110109" y="120000"/>
                </a:cubicBezTo>
                <a:cubicBezTo>
                  <a:pt x="10549" y="120000"/>
                  <a:pt x="10549" y="120000"/>
                  <a:pt x="10549" y="120000"/>
                </a:cubicBezTo>
                <a:cubicBezTo>
                  <a:pt x="7252" y="120000"/>
                  <a:pt x="5274" y="120000"/>
                  <a:pt x="3296" y="118016"/>
                </a:cubicBezTo>
                <a:cubicBezTo>
                  <a:pt x="1318" y="116033"/>
                  <a:pt x="0" y="114049"/>
                  <a:pt x="0" y="111074"/>
                </a:cubicBezTo>
                <a:cubicBezTo>
                  <a:pt x="0" y="102148"/>
                  <a:pt x="0" y="102148"/>
                  <a:pt x="0" y="102148"/>
                </a:cubicBezTo>
                <a:cubicBezTo>
                  <a:pt x="10549" y="102148"/>
                  <a:pt x="10549" y="102148"/>
                  <a:pt x="10549" y="102148"/>
                </a:cubicBezTo>
                <a:lnTo>
                  <a:pt x="110109" y="102148"/>
                </a:lnTo>
                <a:close/>
                <a:moveTo>
                  <a:pt x="26373" y="96198"/>
                </a:moveTo>
                <a:cubicBezTo>
                  <a:pt x="23736" y="96198"/>
                  <a:pt x="21098" y="95206"/>
                  <a:pt x="19120" y="92231"/>
                </a:cubicBezTo>
                <a:cubicBezTo>
                  <a:pt x="17142" y="89256"/>
                  <a:pt x="16483" y="85289"/>
                  <a:pt x="16483" y="81322"/>
                </a:cubicBezTo>
                <a:cubicBezTo>
                  <a:pt x="16483" y="15867"/>
                  <a:pt x="16483" y="15867"/>
                  <a:pt x="16483" y="15867"/>
                </a:cubicBezTo>
                <a:cubicBezTo>
                  <a:pt x="16483" y="10909"/>
                  <a:pt x="17142" y="7933"/>
                  <a:pt x="19120" y="4958"/>
                </a:cubicBezTo>
                <a:cubicBezTo>
                  <a:pt x="21098" y="1983"/>
                  <a:pt x="23736" y="0"/>
                  <a:pt x="26373" y="0"/>
                </a:cubicBezTo>
                <a:cubicBezTo>
                  <a:pt x="94285" y="0"/>
                  <a:pt x="94285" y="0"/>
                  <a:pt x="94285" y="0"/>
                </a:cubicBezTo>
                <a:cubicBezTo>
                  <a:pt x="96923" y="0"/>
                  <a:pt x="98901" y="1983"/>
                  <a:pt x="100879" y="4958"/>
                </a:cubicBezTo>
                <a:cubicBezTo>
                  <a:pt x="102857" y="7933"/>
                  <a:pt x="104175" y="10909"/>
                  <a:pt x="104175" y="15867"/>
                </a:cubicBezTo>
                <a:cubicBezTo>
                  <a:pt x="104175" y="81322"/>
                  <a:pt x="104175" y="81322"/>
                  <a:pt x="104175" y="81322"/>
                </a:cubicBezTo>
                <a:cubicBezTo>
                  <a:pt x="104175" y="85289"/>
                  <a:pt x="102857" y="89256"/>
                  <a:pt x="100879" y="92231"/>
                </a:cubicBezTo>
                <a:cubicBezTo>
                  <a:pt x="98901" y="95206"/>
                  <a:pt x="96923" y="96198"/>
                  <a:pt x="94285" y="96198"/>
                </a:cubicBezTo>
                <a:lnTo>
                  <a:pt x="26373" y="96198"/>
                </a:lnTo>
                <a:close/>
                <a:moveTo>
                  <a:pt x="24395" y="15867"/>
                </a:moveTo>
                <a:cubicBezTo>
                  <a:pt x="24395" y="81322"/>
                  <a:pt x="24395" y="81322"/>
                  <a:pt x="24395" y="81322"/>
                </a:cubicBezTo>
                <a:cubicBezTo>
                  <a:pt x="24395" y="82314"/>
                  <a:pt x="24395" y="83305"/>
                  <a:pt x="25054" y="83305"/>
                </a:cubicBezTo>
                <a:cubicBezTo>
                  <a:pt x="25054" y="84297"/>
                  <a:pt x="25714" y="84297"/>
                  <a:pt x="26373" y="84297"/>
                </a:cubicBezTo>
                <a:cubicBezTo>
                  <a:pt x="94285" y="84297"/>
                  <a:pt x="94285" y="84297"/>
                  <a:pt x="94285" y="84297"/>
                </a:cubicBezTo>
                <a:cubicBezTo>
                  <a:pt x="94285" y="84297"/>
                  <a:pt x="94945" y="84297"/>
                  <a:pt x="95604" y="83305"/>
                </a:cubicBezTo>
                <a:cubicBezTo>
                  <a:pt x="95604" y="83305"/>
                  <a:pt x="96263" y="82314"/>
                  <a:pt x="96263" y="81322"/>
                </a:cubicBezTo>
                <a:cubicBezTo>
                  <a:pt x="96263" y="15867"/>
                  <a:pt x="96263" y="15867"/>
                  <a:pt x="96263" y="15867"/>
                </a:cubicBezTo>
                <a:cubicBezTo>
                  <a:pt x="96263" y="14876"/>
                  <a:pt x="95604" y="13884"/>
                  <a:pt x="95604" y="12892"/>
                </a:cubicBezTo>
                <a:cubicBezTo>
                  <a:pt x="94945" y="12892"/>
                  <a:pt x="94285" y="12892"/>
                  <a:pt x="94285" y="12892"/>
                </a:cubicBezTo>
                <a:cubicBezTo>
                  <a:pt x="26373" y="12892"/>
                  <a:pt x="26373" y="12892"/>
                  <a:pt x="26373" y="12892"/>
                </a:cubicBezTo>
                <a:cubicBezTo>
                  <a:pt x="25714" y="12892"/>
                  <a:pt x="25054" y="12892"/>
                  <a:pt x="25054" y="12892"/>
                </a:cubicBezTo>
                <a:cubicBezTo>
                  <a:pt x="24395" y="13884"/>
                  <a:pt x="24395" y="14876"/>
                  <a:pt x="24395" y="15867"/>
                </a:cubicBezTo>
                <a:close/>
                <a:moveTo>
                  <a:pt x="65274" y="111074"/>
                </a:moveTo>
                <a:cubicBezTo>
                  <a:pt x="65934" y="111074"/>
                  <a:pt x="65934" y="111074"/>
                  <a:pt x="65934" y="110082"/>
                </a:cubicBezTo>
                <a:cubicBezTo>
                  <a:pt x="65934" y="109090"/>
                  <a:pt x="65934" y="108099"/>
                  <a:pt x="65274" y="108099"/>
                </a:cubicBezTo>
                <a:cubicBezTo>
                  <a:pt x="55384" y="108099"/>
                  <a:pt x="55384" y="108099"/>
                  <a:pt x="55384" y="108099"/>
                </a:cubicBezTo>
                <a:cubicBezTo>
                  <a:pt x="54725" y="108099"/>
                  <a:pt x="54065" y="109090"/>
                  <a:pt x="54065" y="110082"/>
                </a:cubicBezTo>
                <a:cubicBezTo>
                  <a:pt x="54065" y="111074"/>
                  <a:pt x="54725" y="111074"/>
                  <a:pt x="55384" y="111074"/>
                </a:cubicBezTo>
                <a:lnTo>
                  <a:pt x="65274" y="111074"/>
                </a:lnTo>
                <a:close/>
              </a:path>
            </a:pathLst>
          </a:custGeom>
          <a:solidFill>
            <a:srgbClr val="8CC92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6" name="Google Shape;666;p80"/>
          <p:cNvSpPr/>
          <p:nvPr/>
        </p:nvSpPr>
        <p:spPr>
          <a:xfrm>
            <a:off x="5120336" y="1813916"/>
            <a:ext cx="489900" cy="35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87518"/>
                </a:moveTo>
                <a:cubicBezTo>
                  <a:pt x="120000" y="96541"/>
                  <a:pt x="117362" y="104661"/>
                  <a:pt x="112747" y="110977"/>
                </a:cubicBezTo>
                <a:cubicBezTo>
                  <a:pt x="108131" y="117293"/>
                  <a:pt x="102857" y="120000"/>
                  <a:pt x="96263" y="120000"/>
                </a:cubicBezTo>
                <a:cubicBezTo>
                  <a:pt x="28351" y="120000"/>
                  <a:pt x="28351" y="120000"/>
                  <a:pt x="28351" y="120000"/>
                </a:cubicBezTo>
                <a:cubicBezTo>
                  <a:pt x="20439" y="120000"/>
                  <a:pt x="13846" y="116390"/>
                  <a:pt x="8571" y="109172"/>
                </a:cubicBezTo>
                <a:cubicBezTo>
                  <a:pt x="3296" y="101954"/>
                  <a:pt x="0" y="92932"/>
                  <a:pt x="0" y="82105"/>
                </a:cubicBezTo>
                <a:cubicBezTo>
                  <a:pt x="0" y="74887"/>
                  <a:pt x="1978" y="67669"/>
                  <a:pt x="4615" y="61353"/>
                </a:cubicBezTo>
                <a:cubicBezTo>
                  <a:pt x="7912" y="55037"/>
                  <a:pt x="11868" y="50526"/>
                  <a:pt x="16483" y="47819"/>
                </a:cubicBezTo>
                <a:cubicBezTo>
                  <a:pt x="16483" y="46015"/>
                  <a:pt x="16483" y="45112"/>
                  <a:pt x="16483" y="44210"/>
                </a:cubicBezTo>
                <a:cubicBezTo>
                  <a:pt x="16483" y="31578"/>
                  <a:pt x="19120" y="21654"/>
                  <a:pt x="25714" y="13533"/>
                </a:cubicBezTo>
                <a:cubicBezTo>
                  <a:pt x="31648" y="4511"/>
                  <a:pt x="39560" y="0"/>
                  <a:pt x="48131" y="0"/>
                </a:cubicBezTo>
                <a:cubicBezTo>
                  <a:pt x="54725" y="0"/>
                  <a:pt x="60659" y="2706"/>
                  <a:pt x="65934" y="8120"/>
                </a:cubicBezTo>
                <a:cubicBezTo>
                  <a:pt x="71208" y="12631"/>
                  <a:pt x="75164" y="18947"/>
                  <a:pt x="77802" y="27067"/>
                </a:cubicBezTo>
                <a:cubicBezTo>
                  <a:pt x="80439" y="23458"/>
                  <a:pt x="84395" y="22556"/>
                  <a:pt x="88351" y="22556"/>
                </a:cubicBezTo>
                <a:cubicBezTo>
                  <a:pt x="92307" y="22556"/>
                  <a:pt x="96263" y="24360"/>
                  <a:pt x="99560" y="28872"/>
                </a:cubicBezTo>
                <a:cubicBezTo>
                  <a:pt x="102197" y="32481"/>
                  <a:pt x="104175" y="37894"/>
                  <a:pt x="104175" y="44210"/>
                </a:cubicBezTo>
                <a:cubicBezTo>
                  <a:pt x="104175" y="47819"/>
                  <a:pt x="102857" y="52330"/>
                  <a:pt x="101538" y="55939"/>
                </a:cubicBezTo>
                <a:cubicBezTo>
                  <a:pt x="106813" y="57744"/>
                  <a:pt x="111428" y="61353"/>
                  <a:pt x="114725" y="66766"/>
                </a:cubicBezTo>
                <a:cubicBezTo>
                  <a:pt x="118021" y="73082"/>
                  <a:pt x="120000" y="80300"/>
                  <a:pt x="120000" y="87518"/>
                </a:cubicBezTo>
                <a:close/>
              </a:path>
            </a:pathLst>
          </a:custGeom>
          <a:solidFill>
            <a:srgbClr val="8CC92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7" name="Google Shape;667;p80"/>
          <p:cNvSpPr/>
          <p:nvPr/>
        </p:nvSpPr>
        <p:spPr>
          <a:xfrm>
            <a:off x="5101528" y="2961977"/>
            <a:ext cx="489900" cy="41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64962"/>
                </a:moveTo>
                <a:cubicBezTo>
                  <a:pt x="120000" y="73984"/>
                  <a:pt x="118471" y="83007"/>
                  <a:pt x="115414" y="92030"/>
                </a:cubicBezTo>
                <a:cubicBezTo>
                  <a:pt x="114649" y="95639"/>
                  <a:pt x="114649" y="95639"/>
                  <a:pt x="114649" y="95639"/>
                </a:cubicBezTo>
                <a:cubicBezTo>
                  <a:pt x="100891" y="98345"/>
                  <a:pt x="100891" y="98345"/>
                  <a:pt x="100891" y="98345"/>
                </a:cubicBezTo>
                <a:cubicBezTo>
                  <a:pt x="100127" y="103759"/>
                  <a:pt x="97834" y="107368"/>
                  <a:pt x="94012" y="110075"/>
                </a:cubicBezTo>
                <a:cubicBezTo>
                  <a:pt x="90955" y="113684"/>
                  <a:pt x="87133" y="114586"/>
                  <a:pt x="83312" y="114586"/>
                </a:cubicBezTo>
                <a:cubicBezTo>
                  <a:pt x="83312" y="117293"/>
                  <a:pt x="83312" y="117293"/>
                  <a:pt x="83312" y="117293"/>
                </a:cubicBezTo>
                <a:cubicBezTo>
                  <a:pt x="83312" y="118195"/>
                  <a:pt x="82547" y="119097"/>
                  <a:pt x="82547" y="120000"/>
                </a:cubicBezTo>
                <a:cubicBezTo>
                  <a:pt x="81783" y="120000"/>
                  <a:pt x="81783" y="120000"/>
                  <a:pt x="81019" y="120000"/>
                </a:cubicBezTo>
                <a:cubicBezTo>
                  <a:pt x="76433" y="120000"/>
                  <a:pt x="76433" y="120000"/>
                  <a:pt x="76433" y="120000"/>
                </a:cubicBezTo>
                <a:cubicBezTo>
                  <a:pt x="75668" y="120000"/>
                  <a:pt x="74904" y="120000"/>
                  <a:pt x="74140" y="120000"/>
                </a:cubicBezTo>
                <a:cubicBezTo>
                  <a:pt x="74140" y="119097"/>
                  <a:pt x="74140" y="118195"/>
                  <a:pt x="74140" y="117293"/>
                </a:cubicBezTo>
                <a:cubicBezTo>
                  <a:pt x="74140" y="68571"/>
                  <a:pt x="74140" y="68571"/>
                  <a:pt x="74140" y="68571"/>
                </a:cubicBezTo>
                <a:cubicBezTo>
                  <a:pt x="74140" y="67669"/>
                  <a:pt x="74140" y="66766"/>
                  <a:pt x="74140" y="66766"/>
                </a:cubicBezTo>
                <a:cubicBezTo>
                  <a:pt x="74904" y="65864"/>
                  <a:pt x="75668" y="65864"/>
                  <a:pt x="76433" y="65864"/>
                </a:cubicBezTo>
                <a:cubicBezTo>
                  <a:pt x="81019" y="65864"/>
                  <a:pt x="81019" y="65864"/>
                  <a:pt x="81019" y="65864"/>
                </a:cubicBezTo>
                <a:cubicBezTo>
                  <a:pt x="81783" y="65864"/>
                  <a:pt x="81783" y="65864"/>
                  <a:pt x="82547" y="66766"/>
                </a:cubicBezTo>
                <a:cubicBezTo>
                  <a:pt x="82547" y="66766"/>
                  <a:pt x="83312" y="67669"/>
                  <a:pt x="83312" y="68571"/>
                </a:cubicBezTo>
                <a:cubicBezTo>
                  <a:pt x="83312" y="71278"/>
                  <a:pt x="83312" y="71278"/>
                  <a:pt x="83312" y="71278"/>
                </a:cubicBezTo>
                <a:cubicBezTo>
                  <a:pt x="86369" y="71278"/>
                  <a:pt x="89426" y="72180"/>
                  <a:pt x="92484" y="73984"/>
                </a:cubicBezTo>
                <a:cubicBezTo>
                  <a:pt x="95541" y="76691"/>
                  <a:pt x="97834" y="79398"/>
                  <a:pt x="99363" y="82105"/>
                </a:cubicBezTo>
                <a:cubicBezTo>
                  <a:pt x="103949" y="81203"/>
                  <a:pt x="103949" y="81203"/>
                  <a:pt x="103949" y="81203"/>
                </a:cubicBezTo>
                <a:cubicBezTo>
                  <a:pt x="105477" y="75789"/>
                  <a:pt x="106242" y="70375"/>
                  <a:pt x="106242" y="64962"/>
                </a:cubicBezTo>
                <a:cubicBezTo>
                  <a:pt x="106242" y="56842"/>
                  <a:pt x="103949" y="48721"/>
                  <a:pt x="100127" y="41503"/>
                </a:cubicBezTo>
                <a:cubicBezTo>
                  <a:pt x="95541" y="33383"/>
                  <a:pt x="90191" y="27969"/>
                  <a:pt x="82547" y="23458"/>
                </a:cubicBezTo>
                <a:cubicBezTo>
                  <a:pt x="75668" y="18947"/>
                  <a:pt x="68025" y="17142"/>
                  <a:pt x="59617" y="17142"/>
                </a:cubicBezTo>
                <a:cubicBezTo>
                  <a:pt x="51974" y="17142"/>
                  <a:pt x="44331" y="18947"/>
                  <a:pt x="37452" y="23458"/>
                </a:cubicBezTo>
                <a:cubicBezTo>
                  <a:pt x="29808" y="27969"/>
                  <a:pt x="24458" y="33383"/>
                  <a:pt x="19872" y="41503"/>
                </a:cubicBezTo>
                <a:cubicBezTo>
                  <a:pt x="16050" y="48721"/>
                  <a:pt x="13757" y="56842"/>
                  <a:pt x="13757" y="64962"/>
                </a:cubicBezTo>
                <a:cubicBezTo>
                  <a:pt x="13757" y="70375"/>
                  <a:pt x="14522" y="75789"/>
                  <a:pt x="16050" y="81203"/>
                </a:cubicBezTo>
                <a:cubicBezTo>
                  <a:pt x="20636" y="82105"/>
                  <a:pt x="20636" y="82105"/>
                  <a:pt x="20636" y="82105"/>
                </a:cubicBezTo>
                <a:cubicBezTo>
                  <a:pt x="22165" y="79398"/>
                  <a:pt x="24458" y="76691"/>
                  <a:pt x="27515" y="73984"/>
                </a:cubicBezTo>
                <a:cubicBezTo>
                  <a:pt x="30573" y="72180"/>
                  <a:pt x="33630" y="71278"/>
                  <a:pt x="36687" y="71278"/>
                </a:cubicBezTo>
                <a:cubicBezTo>
                  <a:pt x="36687" y="68571"/>
                  <a:pt x="36687" y="68571"/>
                  <a:pt x="36687" y="68571"/>
                </a:cubicBezTo>
                <a:cubicBezTo>
                  <a:pt x="36687" y="67669"/>
                  <a:pt x="36687" y="66766"/>
                  <a:pt x="37452" y="66766"/>
                </a:cubicBezTo>
                <a:cubicBezTo>
                  <a:pt x="38216" y="65864"/>
                  <a:pt x="38216" y="65864"/>
                  <a:pt x="38980" y="65864"/>
                </a:cubicBezTo>
                <a:cubicBezTo>
                  <a:pt x="43566" y="65864"/>
                  <a:pt x="43566" y="65864"/>
                  <a:pt x="43566" y="65864"/>
                </a:cubicBezTo>
                <a:cubicBezTo>
                  <a:pt x="44331" y="65864"/>
                  <a:pt x="45095" y="65864"/>
                  <a:pt x="45095" y="66766"/>
                </a:cubicBezTo>
                <a:cubicBezTo>
                  <a:pt x="45859" y="66766"/>
                  <a:pt x="45859" y="67669"/>
                  <a:pt x="45859" y="68571"/>
                </a:cubicBezTo>
                <a:cubicBezTo>
                  <a:pt x="45859" y="117293"/>
                  <a:pt x="45859" y="117293"/>
                  <a:pt x="45859" y="117293"/>
                </a:cubicBezTo>
                <a:cubicBezTo>
                  <a:pt x="45859" y="118195"/>
                  <a:pt x="45859" y="119097"/>
                  <a:pt x="45095" y="120000"/>
                </a:cubicBezTo>
                <a:cubicBezTo>
                  <a:pt x="45095" y="120000"/>
                  <a:pt x="44331" y="120000"/>
                  <a:pt x="43566" y="120000"/>
                </a:cubicBezTo>
                <a:cubicBezTo>
                  <a:pt x="38980" y="120000"/>
                  <a:pt x="38980" y="120000"/>
                  <a:pt x="38980" y="120000"/>
                </a:cubicBezTo>
                <a:cubicBezTo>
                  <a:pt x="38216" y="120000"/>
                  <a:pt x="38216" y="120000"/>
                  <a:pt x="37452" y="120000"/>
                </a:cubicBezTo>
                <a:cubicBezTo>
                  <a:pt x="36687" y="119097"/>
                  <a:pt x="36687" y="118195"/>
                  <a:pt x="36687" y="117293"/>
                </a:cubicBezTo>
                <a:cubicBezTo>
                  <a:pt x="36687" y="114586"/>
                  <a:pt x="36687" y="114586"/>
                  <a:pt x="36687" y="114586"/>
                </a:cubicBezTo>
                <a:cubicBezTo>
                  <a:pt x="32866" y="114586"/>
                  <a:pt x="29044" y="113684"/>
                  <a:pt x="25222" y="110075"/>
                </a:cubicBezTo>
                <a:cubicBezTo>
                  <a:pt x="22165" y="107368"/>
                  <a:pt x="19872" y="103759"/>
                  <a:pt x="19108" y="98345"/>
                </a:cubicBezTo>
                <a:cubicBezTo>
                  <a:pt x="5350" y="95639"/>
                  <a:pt x="5350" y="95639"/>
                  <a:pt x="5350" y="95639"/>
                </a:cubicBezTo>
                <a:cubicBezTo>
                  <a:pt x="3821" y="92030"/>
                  <a:pt x="3821" y="92030"/>
                  <a:pt x="3821" y="92030"/>
                </a:cubicBezTo>
                <a:cubicBezTo>
                  <a:pt x="1528" y="83007"/>
                  <a:pt x="0" y="73984"/>
                  <a:pt x="0" y="64962"/>
                </a:cubicBezTo>
                <a:cubicBezTo>
                  <a:pt x="0" y="56842"/>
                  <a:pt x="1528" y="47819"/>
                  <a:pt x="4585" y="40601"/>
                </a:cubicBezTo>
                <a:cubicBezTo>
                  <a:pt x="7643" y="32481"/>
                  <a:pt x="12229" y="25263"/>
                  <a:pt x="17579" y="19849"/>
                </a:cubicBezTo>
                <a:cubicBezTo>
                  <a:pt x="22929" y="13533"/>
                  <a:pt x="29044" y="9022"/>
                  <a:pt x="36687" y="5413"/>
                </a:cubicBezTo>
                <a:cubicBezTo>
                  <a:pt x="44331" y="1804"/>
                  <a:pt x="51974" y="0"/>
                  <a:pt x="59617" y="0"/>
                </a:cubicBezTo>
                <a:cubicBezTo>
                  <a:pt x="68025" y="0"/>
                  <a:pt x="75668" y="1804"/>
                  <a:pt x="83312" y="5413"/>
                </a:cubicBezTo>
                <a:cubicBezTo>
                  <a:pt x="90191" y="9022"/>
                  <a:pt x="97070" y="13533"/>
                  <a:pt x="102420" y="19849"/>
                </a:cubicBezTo>
                <a:cubicBezTo>
                  <a:pt x="107770" y="25263"/>
                  <a:pt x="112356" y="32481"/>
                  <a:pt x="115414" y="40601"/>
                </a:cubicBezTo>
                <a:cubicBezTo>
                  <a:pt x="118471" y="47819"/>
                  <a:pt x="120000" y="56842"/>
                  <a:pt x="120000" y="64962"/>
                </a:cubicBezTo>
                <a:close/>
              </a:path>
            </a:pathLst>
          </a:custGeom>
          <a:solidFill>
            <a:srgbClr val="8CC92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8" name="Google Shape;668;p80"/>
          <p:cNvSpPr/>
          <p:nvPr/>
        </p:nvSpPr>
        <p:spPr>
          <a:xfrm>
            <a:off x="520425" y="783300"/>
            <a:ext cx="72663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eXp Realty is one international company changing the industry</a:t>
            </a:r>
            <a:endParaRPr sz="16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670" name="Google Shape;670;p80"/>
          <p:cNvCxnSpPr/>
          <p:nvPr/>
        </p:nvCxnSpPr>
        <p:spPr>
          <a:xfrm>
            <a:off x="626479" y="718750"/>
            <a:ext cx="5233500" cy="0"/>
          </a:xfrm>
          <a:prstGeom prst="straightConnector1">
            <a:avLst/>
          </a:prstGeom>
          <a:noFill/>
          <a:ln w="28575" cap="flat" cmpd="sng">
            <a:solidFill>
              <a:srgbClr val="F9A81A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1" name="Google Shape;671;p80"/>
          <p:cNvGrpSpPr/>
          <p:nvPr/>
        </p:nvGrpSpPr>
        <p:grpSpPr>
          <a:xfrm>
            <a:off x="579307" y="1285132"/>
            <a:ext cx="3700045" cy="3501884"/>
            <a:chOff x="4978580" y="1290393"/>
            <a:chExt cx="3700045" cy="3501884"/>
          </a:xfrm>
        </p:grpSpPr>
        <p:sp>
          <p:nvSpPr>
            <p:cNvPr id="672" name="Google Shape;672;p80"/>
            <p:cNvSpPr/>
            <p:nvPr/>
          </p:nvSpPr>
          <p:spPr>
            <a:xfrm>
              <a:off x="4978580" y="2510105"/>
              <a:ext cx="384000" cy="35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6923" y="60000"/>
                  </a:moveTo>
                  <a:cubicBezTo>
                    <a:pt x="30329" y="60000"/>
                    <a:pt x="24395" y="62823"/>
                    <a:pt x="20439" y="68470"/>
                  </a:cubicBezTo>
                  <a:cubicBezTo>
                    <a:pt x="11868" y="68470"/>
                    <a:pt x="11868" y="68470"/>
                    <a:pt x="11868" y="68470"/>
                  </a:cubicBezTo>
                  <a:cubicBezTo>
                    <a:pt x="8571" y="68470"/>
                    <a:pt x="5934" y="67764"/>
                    <a:pt x="3296" y="65647"/>
                  </a:cubicBezTo>
                  <a:cubicBezTo>
                    <a:pt x="1318" y="64235"/>
                    <a:pt x="0" y="61411"/>
                    <a:pt x="0" y="57882"/>
                  </a:cubicBezTo>
                  <a:cubicBezTo>
                    <a:pt x="0" y="42352"/>
                    <a:pt x="2637" y="34588"/>
                    <a:pt x="7912" y="34588"/>
                  </a:cubicBezTo>
                  <a:cubicBezTo>
                    <a:pt x="7912" y="34588"/>
                    <a:pt x="8571" y="34588"/>
                    <a:pt x="10549" y="36000"/>
                  </a:cubicBezTo>
                  <a:cubicBezTo>
                    <a:pt x="11868" y="36705"/>
                    <a:pt x="13846" y="37411"/>
                    <a:pt x="16483" y="38823"/>
                  </a:cubicBezTo>
                  <a:cubicBezTo>
                    <a:pt x="19120" y="39529"/>
                    <a:pt x="21758" y="40235"/>
                    <a:pt x="23736" y="40235"/>
                  </a:cubicBezTo>
                  <a:cubicBezTo>
                    <a:pt x="27032" y="40235"/>
                    <a:pt x="29670" y="39529"/>
                    <a:pt x="32307" y="38117"/>
                  </a:cubicBezTo>
                  <a:cubicBezTo>
                    <a:pt x="32307" y="40235"/>
                    <a:pt x="31648" y="41647"/>
                    <a:pt x="31648" y="43058"/>
                  </a:cubicBezTo>
                  <a:cubicBezTo>
                    <a:pt x="31648" y="48705"/>
                    <a:pt x="33626" y="55058"/>
                    <a:pt x="36923" y="60000"/>
                  </a:cubicBezTo>
                  <a:close/>
                  <a:moveTo>
                    <a:pt x="34945" y="4941"/>
                  </a:moveTo>
                  <a:cubicBezTo>
                    <a:pt x="38241" y="8470"/>
                    <a:pt x="40219" y="12705"/>
                    <a:pt x="40219" y="16941"/>
                  </a:cubicBezTo>
                  <a:cubicBezTo>
                    <a:pt x="40219" y="21882"/>
                    <a:pt x="38241" y="26117"/>
                    <a:pt x="34945" y="29647"/>
                  </a:cubicBezTo>
                  <a:cubicBezTo>
                    <a:pt x="32307" y="32470"/>
                    <a:pt x="28351" y="34588"/>
                    <a:pt x="23736" y="34588"/>
                  </a:cubicBezTo>
                  <a:cubicBezTo>
                    <a:pt x="19780" y="34588"/>
                    <a:pt x="15824" y="32470"/>
                    <a:pt x="12527" y="29647"/>
                  </a:cubicBezTo>
                  <a:cubicBezTo>
                    <a:pt x="9230" y="26117"/>
                    <a:pt x="7912" y="21882"/>
                    <a:pt x="7912" y="16941"/>
                  </a:cubicBezTo>
                  <a:cubicBezTo>
                    <a:pt x="7912" y="12705"/>
                    <a:pt x="9230" y="8470"/>
                    <a:pt x="12527" y="4941"/>
                  </a:cubicBezTo>
                  <a:cubicBezTo>
                    <a:pt x="15824" y="2117"/>
                    <a:pt x="19780" y="0"/>
                    <a:pt x="23736" y="0"/>
                  </a:cubicBezTo>
                  <a:cubicBezTo>
                    <a:pt x="28351" y="0"/>
                    <a:pt x="32307" y="2117"/>
                    <a:pt x="34945" y="4941"/>
                  </a:cubicBezTo>
                  <a:close/>
                  <a:moveTo>
                    <a:pt x="103516" y="102352"/>
                  </a:moveTo>
                  <a:cubicBezTo>
                    <a:pt x="103516" y="108000"/>
                    <a:pt x="102197" y="112235"/>
                    <a:pt x="98901" y="115058"/>
                  </a:cubicBezTo>
                  <a:cubicBezTo>
                    <a:pt x="96263" y="117882"/>
                    <a:pt x="92307" y="120000"/>
                    <a:pt x="87032" y="120000"/>
                  </a:cubicBezTo>
                  <a:cubicBezTo>
                    <a:pt x="32307" y="120000"/>
                    <a:pt x="32307" y="120000"/>
                    <a:pt x="32307" y="120000"/>
                  </a:cubicBezTo>
                  <a:cubicBezTo>
                    <a:pt x="27692" y="120000"/>
                    <a:pt x="23736" y="117882"/>
                    <a:pt x="20439" y="115058"/>
                  </a:cubicBezTo>
                  <a:cubicBezTo>
                    <a:pt x="17142" y="112235"/>
                    <a:pt x="15824" y="108000"/>
                    <a:pt x="15824" y="102352"/>
                  </a:cubicBezTo>
                  <a:cubicBezTo>
                    <a:pt x="15824" y="100235"/>
                    <a:pt x="15824" y="98117"/>
                    <a:pt x="16483" y="95294"/>
                  </a:cubicBezTo>
                  <a:cubicBezTo>
                    <a:pt x="16483" y="93176"/>
                    <a:pt x="16483" y="91058"/>
                    <a:pt x="17142" y="88235"/>
                  </a:cubicBezTo>
                  <a:cubicBezTo>
                    <a:pt x="17802" y="85411"/>
                    <a:pt x="17802" y="83294"/>
                    <a:pt x="18461" y="81176"/>
                  </a:cubicBezTo>
                  <a:cubicBezTo>
                    <a:pt x="19120" y="79058"/>
                    <a:pt x="20439" y="76941"/>
                    <a:pt x="21098" y="74823"/>
                  </a:cubicBezTo>
                  <a:cubicBezTo>
                    <a:pt x="22417" y="72705"/>
                    <a:pt x="23736" y="70588"/>
                    <a:pt x="25054" y="69176"/>
                  </a:cubicBezTo>
                  <a:cubicBezTo>
                    <a:pt x="26373" y="67764"/>
                    <a:pt x="28351" y="66352"/>
                    <a:pt x="30329" y="65647"/>
                  </a:cubicBezTo>
                  <a:cubicBezTo>
                    <a:pt x="32967" y="64941"/>
                    <a:pt x="34945" y="64235"/>
                    <a:pt x="37582" y="64235"/>
                  </a:cubicBezTo>
                  <a:cubicBezTo>
                    <a:pt x="38241" y="64235"/>
                    <a:pt x="38901" y="64941"/>
                    <a:pt x="40219" y="65647"/>
                  </a:cubicBezTo>
                  <a:cubicBezTo>
                    <a:pt x="41538" y="66352"/>
                    <a:pt x="42857" y="67764"/>
                    <a:pt x="44835" y="69176"/>
                  </a:cubicBezTo>
                  <a:cubicBezTo>
                    <a:pt x="46153" y="69882"/>
                    <a:pt x="48791" y="71294"/>
                    <a:pt x="51428" y="72000"/>
                  </a:cubicBezTo>
                  <a:cubicBezTo>
                    <a:pt x="54065" y="72705"/>
                    <a:pt x="56703" y="73411"/>
                    <a:pt x="60000" y="73411"/>
                  </a:cubicBezTo>
                  <a:cubicBezTo>
                    <a:pt x="62637" y="73411"/>
                    <a:pt x="65274" y="72705"/>
                    <a:pt x="68571" y="72000"/>
                  </a:cubicBezTo>
                  <a:cubicBezTo>
                    <a:pt x="71208" y="71294"/>
                    <a:pt x="73186" y="69882"/>
                    <a:pt x="75164" y="69176"/>
                  </a:cubicBezTo>
                  <a:cubicBezTo>
                    <a:pt x="76483" y="67764"/>
                    <a:pt x="77802" y="66352"/>
                    <a:pt x="79780" y="65647"/>
                  </a:cubicBezTo>
                  <a:cubicBezTo>
                    <a:pt x="81098" y="64941"/>
                    <a:pt x="81758" y="64235"/>
                    <a:pt x="82417" y="64235"/>
                  </a:cubicBezTo>
                  <a:cubicBezTo>
                    <a:pt x="84395" y="64235"/>
                    <a:pt x="87032" y="64941"/>
                    <a:pt x="89010" y="65647"/>
                  </a:cubicBezTo>
                  <a:cubicBezTo>
                    <a:pt x="90989" y="66352"/>
                    <a:pt x="92967" y="67764"/>
                    <a:pt x="94285" y="69176"/>
                  </a:cubicBezTo>
                  <a:cubicBezTo>
                    <a:pt x="95604" y="70588"/>
                    <a:pt x="96923" y="72705"/>
                    <a:pt x="98241" y="74823"/>
                  </a:cubicBezTo>
                  <a:cubicBezTo>
                    <a:pt x="99560" y="76941"/>
                    <a:pt x="100219" y="79058"/>
                    <a:pt x="100879" y="81176"/>
                  </a:cubicBezTo>
                  <a:cubicBezTo>
                    <a:pt x="101538" y="83294"/>
                    <a:pt x="102197" y="85411"/>
                    <a:pt x="102857" y="88235"/>
                  </a:cubicBezTo>
                  <a:cubicBezTo>
                    <a:pt x="102857" y="91058"/>
                    <a:pt x="103516" y="93176"/>
                    <a:pt x="103516" y="95294"/>
                  </a:cubicBezTo>
                  <a:cubicBezTo>
                    <a:pt x="103516" y="98117"/>
                    <a:pt x="103516" y="100235"/>
                    <a:pt x="103516" y="102352"/>
                  </a:cubicBezTo>
                  <a:close/>
                  <a:moveTo>
                    <a:pt x="76483" y="24705"/>
                  </a:moveTo>
                  <a:cubicBezTo>
                    <a:pt x="81758" y="29647"/>
                    <a:pt x="83736" y="36000"/>
                    <a:pt x="83736" y="43058"/>
                  </a:cubicBezTo>
                  <a:cubicBezTo>
                    <a:pt x="83736" y="50117"/>
                    <a:pt x="81758" y="55764"/>
                    <a:pt x="76483" y="60705"/>
                  </a:cubicBezTo>
                  <a:cubicBezTo>
                    <a:pt x="71868" y="65647"/>
                    <a:pt x="66593" y="68470"/>
                    <a:pt x="60000" y="68470"/>
                  </a:cubicBezTo>
                  <a:cubicBezTo>
                    <a:pt x="53406" y="68470"/>
                    <a:pt x="47472" y="65647"/>
                    <a:pt x="42857" y="60705"/>
                  </a:cubicBezTo>
                  <a:cubicBezTo>
                    <a:pt x="38241" y="55764"/>
                    <a:pt x="35604" y="50117"/>
                    <a:pt x="35604" y="43058"/>
                  </a:cubicBezTo>
                  <a:cubicBezTo>
                    <a:pt x="35604" y="36000"/>
                    <a:pt x="38241" y="29647"/>
                    <a:pt x="42857" y="24705"/>
                  </a:cubicBezTo>
                  <a:cubicBezTo>
                    <a:pt x="47472" y="19764"/>
                    <a:pt x="53406" y="16941"/>
                    <a:pt x="60000" y="16941"/>
                  </a:cubicBezTo>
                  <a:cubicBezTo>
                    <a:pt x="66593" y="16941"/>
                    <a:pt x="71868" y="19764"/>
                    <a:pt x="76483" y="24705"/>
                  </a:cubicBezTo>
                  <a:close/>
                  <a:moveTo>
                    <a:pt x="106813" y="4941"/>
                  </a:moveTo>
                  <a:cubicBezTo>
                    <a:pt x="110109" y="8470"/>
                    <a:pt x="111428" y="12705"/>
                    <a:pt x="111428" y="16941"/>
                  </a:cubicBezTo>
                  <a:cubicBezTo>
                    <a:pt x="111428" y="21882"/>
                    <a:pt x="110109" y="26117"/>
                    <a:pt x="106813" y="29647"/>
                  </a:cubicBezTo>
                  <a:cubicBezTo>
                    <a:pt x="104175" y="32470"/>
                    <a:pt x="100219" y="34588"/>
                    <a:pt x="95604" y="34588"/>
                  </a:cubicBezTo>
                  <a:cubicBezTo>
                    <a:pt x="91648" y="34588"/>
                    <a:pt x="87692" y="32470"/>
                    <a:pt x="84395" y="29647"/>
                  </a:cubicBezTo>
                  <a:cubicBezTo>
                    <a:pt x="81098" y="26117"/>
                    <a:pt x="79780" y="21882"/>
                    <a:pt x="79780" y="16941"/>
                  </a:cubicBezTo>
                  <a:cubicBezTo>
                    <a:pt x="79780" y="12705"/>
                    <a:pt x="81098" y="8470"/>
                    <a:pt x="84395" y="4941"/>
                  </a:cubicBezTo>
                  <a:cubicBezTo>
                    <a:pt x="87692" y="2117"/>
                    <a:pt x="91648" y="0"/>
                    <a:pt x="95604" y="0"/>
                  </a:cubicBezTo>
                  <a:cubicBezTo>
                    <a:pt x="100219" y="0"/>
                    <a:pt x="104175" y="2117"/>
                    <a:pt x="106813" y="4941"/>
                  </a:cubicBezTo>
                  <a:close/>
                  <a:moveTo>
                    <a:pt x="120000" y="57882"/>
                  </a:moveTo>
                  <a:cubicBezTo>
                    <a:pt x="120000" y="61411"/>
                    <a:pt x="118681" y="64235"/>
                    <a:pt x="116043" y="65647"/>
                  </a:cubicBezTo>
                  <a:cubicBezTo>
                    <a:pt x="114065" y="67764"/>
                    <a:pt x="110769" y="68470"/>
                    <a:pt x="107472" y="68470"/>
                  </a:cubicBezTo>
                  <a:cubicBezTo>
                    <a:pt x="99560" y="68470"/>
                    <a:pt x="99560" y="68470"/>
                    <a:pt x="99560" y="68470"/>
                  </a:cubicBezTo>
                  <a:cubicBezTo>
                    <a:pt x="94945" y="62823"/>
                    <a:pt x="89670" y="60000"/>
                    <a:pt x="82417" y="60000"/>
                  </a:cubicBezTo>
                  <a:cubicBezTo>
                    <a:pt x="86373" y="55058"/>
                    <a:pt x="87692" y="48705"/>
                    <a:pt x="87692" y="43058"/>
                  </a:cubicBezTo>
                  <a:cubicBezTo>
                    <a:pt x="87692" y="41647"/>
                    <a:pt x="87692" y="40235"/>
                    <a:pt x="87692" y="38117"/>
                  </a:cubicBezTo>
                  <a:cubicBezTo>
                    <a:pt x="90329" y="39529"/>
                    <a:pt x="92967" y="40235"/>
                    <a:pt x="95604" y="40235"/>
                  </a:cubicBezTo>
                  <a:cubicBezTo>
                    <a:pt x="98241" y="40235"/>
                    <a:pt x="100879" y="39529"/>
                    <a:pt x="102857" y="38823"/>
                  </a:cubicBezTo>
                  <a:cubicBezTo>
                    <a:pt x="105494" y="37411"/>
                    <a:pt x="107472" y="36705"/>
                    <a:pt x="109450" y="36000"/>
                  </a:cubicBezTo>
                  <a:cubicBezTo>
                    <a:pt x="110769" y="34588"/>
                    <a:pt x="111428" y="34588"/>
                    <a:pt x="112087" y="34588"/>
                  </a:cubicBezTo>
                  <a:cubicBezTo>
                    <a:pt x="117362" y="34588"/>
                    <a:pt x="120000" y="42352"/>
                    <a:pt x="120000" y="5788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3" name="Google Shape;673;p80"/>
            <p:cNvSpPr/>
            <p:nvPr/>
          </p:nvSpPr>
          <p:spPr>
            <a:xfrm>
              <a:off x="5033775" y="1916685"/>
              <a:ext cx="273600" cy="35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235"/>
                  </a:moveTo>
                  <a:cubicBezTo>
                    <a:pt x="120000" y="115764"/>
                    <a:pt x="120000" y="115764"/>
                    <a:pt x="120000" y="115764"/>
                  </a:cubicBezTo>
                  <a:cubicBezTo>
                    <a:pt x="120000" y="116470"/>
                    <a:pt x="119097" y="117882"/>
                    <a:pt x="118195" y="118588"/>
                  </a:cubicBezTo>
                  <a:cubicBezTo>
                    <a:pt x="117293" y="119294"/>
                    <a:pt x="115488" y="120000"/>
                    <a:pt x="114586" y="120000"/>
                  </a:cubicBezTo>
                  <a:cubicBezTo>
                    <a:pt x="5413" y="120000"/>
                    <a:pt x="5413" y="120000"/>
                    <a:pt x="5413" y="120000"/>
                  </a:cubicBezTo>
                  <a:cubicBezTo>
                    <a:pt x="3609" y="120000"/>
                    <a:pt x="2706" y="119294"/>
                    <a:pt x="1804" y="118588"/>
                  </a:cubicBezTo>
                  <a:cubicBezTo>
                    <a:pt x="0" y="117882"/>
                    <a:pt x="0" y="116470"/>
                    <a:pt x="0" y="115764"/>
                  </a:cubicBezTo>
                  <a:cubicBezTo>
                    <a:pt x="0" y="4235"/>
                    <a:pt x="0" y="4235"/>
                    <a:pt x="0" y="4235"/>
                  </a:cubicBezTo>
                  <a:cubicBezTo>
                    <a:pt x="0" y="3529"/>
                    <a:pt x="0" y="2117"/>
                    <a:pt x="1804" y="1411"/>
                  </a:cubicBezTo>
                  <a:cubicBezTo>
                    <a:pt x="2706" y="705"/>
                    <a:pt x="3609" y="0"/>
                    <a:pt x="5413" y="0"/>
                  </a:cubicBezTo>
                  <a:cubicBezTo>
                    <a:pt x="114586" y="0"/>
                    <a:pt x="114586" y="0"/>
                    <a:pt x="114586" y="0"/>
                  </a:cubicBezTo>
                  <a:cubicBezTo>
                    <a:pt x="115488" y="0"/>
                    <a:pt x="117293" y="705"/>
                    <a:pt x="118195" y="1411"/>
                  </a:cubicBezTo>
                  <a:cubicBezTo>
                    <a:pt x="119097" y="2117"/>
                    <a:pt x="120000" y="3529"/>
                    <a:pt x="120000" y="4235"/>
                  </a:cubicBezTo>
                  <a:close/>
                  <a:moveTo>
                    <a:pt x="75789" y="111529"/>
                  </a:moveTo>
                  <a:cubicBezTo>
                    <a:pt x="109172" y="111529"/>
                    <a:pt x="109172" y="111529"/>
                    <a:pt x="109172" y="111529"/>
                  </a:cubicBezTo>
                  <a:cubicBezTo>
                    <a:pt x="109172" y="8470"/>
                    <a:pt x="109172" y="8470"/>
                    <a:pt x="109172" y="8470"/>
                  </a:cubicBezTo>
                  <a:cubicBezTo>
                    <a:pt x="10827" y="8470"/>
                    <a:pt x="10827" y="8470"/>
                    <a:pt x="10827" y="8470"/>
                  </a:cubicBezTo>
                  <a:cubicBezTo>
                    <a:pt x="10827" y="111529"/>
                    <a:pt x="10827" y="111529"/>
                    <a:pt x="10827" y="111529"/>
                  </a:cubicBezTo>
                  <a:cubicBezTo>
                    <a:pt x="43308" y="111529"/>
                    <a:pt x="43308" y="111529"/>
                    <a:pt x="43308" y="111529"/>
                  </a:cubicBezTo>
                  <a:cubicBezTo>
                    <a:pt x="43308" y="96000"/>
                    <a:pt x="43308" y="96000"/>
                    <a:pt x="43308" y="96000"/>
                  </a:cubicBezTo>
                  <a:cubicBezTo>
                    <a:pt x="43308" y="96000"/>
                    <a:pt x="43308" y="95294"/>
                    <a:pt x="44210" y="94588"/>
                  </a:cubicBezTo>
                  <a:cubicBezTo>
                    <a:pt x="45112" y="94588"/>
                    <a:pt x="45112" y="93882"/>
                    <a:pt x="46015" y="93882"/>
                  </a:cubicBezTo>
                  <a:cubicBezTo>
                    <a:pt x="73082" y="93882"/>
                    <a:pt x="73082" y="93882"/>
                    <a:pt x="73082" y="93882"/>
                  </a:cubicBezTo>
                  <a:cubicBezTo>
                    <a:pt x="73984" y="93882"/>
                    <a:pt x="74887" y="94588"/>
                    <a:pt x="75789" y="94588"/>
                  </a:cubicBezTo>
                  <a:cubicBezTo>
                    <a:pt x="75789" y="95294"/>
                    <a:pt x="75789" y="96000"/>
                    <a:pt x="75789" y="96000"/>
                  </a:cubicBezTo>
                  <a:lnTo>
                    <a:pt x="75789" y="111529"/>
                  </a:lnTo>
                  <a:close/>
                  <a:moveTo>
                    <a:pt x="32481" y="19058"/>
                  </a:moveTo>
                  <a:cubicBezTo>
                    <a:pt x="32481" y="24000"/>
                    <a:pt x="32481" y="24000"/>
                    <a:pt x="32481" y="24000"/>
                  </a:cubicBezTo>
                  <a:cubicBezTo>
                    <a:pt x="32481" y="24000"/>
                    <a:pt x="32481" y="24705"/>
                    <a:pt x="31578" y="25411"/>
                  </a:cubicBezTo>
                  <a:cubicBezTo>
                    <a:pt x="31578" y="25411"/>
                    <a:pt x="30676" y="26117"/>
                    <a:pt x="29774" y="26117"/>
                  </a:cubicBezTo>
                  <a:cubicBezTo>
                    <a:pt x="24360" y="26117"/>
                    <a:pt x="24360" y="26117"/>
                    <a:pt x="24360" y="26117"/>
                  </a:cubicBezTo>
                  <a:cubicBezTo>
                    <a:pt x="23458" y="26117"/>
                    <a:pt x="22556" y="25411"/>
                    <a:pt x="22556" y="25411"/>
                  </a:cubicBezTo>
                  <a:cubicBezTo>
                    <a:pt x="21654" y="24705"/>
                    <a:pt x="21654" y="24000"/>
                    <a:pt x="21654" y="24000"/>
                  </a:cubicBezTo>
                  <a:cubicBezTo>
                    <a:pt x="21654" y="19058"/>
                    <a:pt x="21654" y="19058"/>
                    <a:pt x="21654" y="19058"/>
                  </a:cubicBezTo>
                  <a:cubicBezTo>
                    <a:pt x="21654" y="19058"/>
                    <a:pt x="21654" y="18352"/>
                    <a:pt x="22556" y="17647"/>
                  </a:cubicBezTo>
                  <a:cubicBezTo>
                    <a:pt x="22556" y="17647"/>
                    <a:pt x="23458" y="16941"/>
                    <a:pt x="24360" y="16941"/>
                  </a:cubicBezTo>
                  <a:cubicBezTo>
                    <a:pt x="29774" y="16941"/>
                    <a:pt x="29774" y="16941"/>
                    <a:pt x="29774" y="16941"/>
                  </a:cubicBezTo>
                  <a:cubicBezTo>
                    <a:pt x="30676" y="16941"/>
                    <a:pt x="31578" y="17647"/>
                    <a:pt x="31578" y="17647"/>
                  </a:cubicBezTo>
                  <a:cubicBezTo>
                    <a:pt x="32481" y="18352"/>
                    <a:pt x="32481" y="19058"/>
                    <a:pt x="32481" y="19058"/>
                  </a:cubicBezTo>
                  <a:close/>
                  <a:moveTo>
                    <a:pt x="32481" y="36705"/>
                  </a:moveTo>
                  <a:cubicBezTo>
                    <a:pt x="32481" y="40941"/>
                    <a:pt x="32481" y="40941"/>
                    <a:pt x="32481" y="40941"/>
                  </a:cubicBezTo>
                  <a:cubicBezTo>
                    <a:pt x="32481" y="41647"/>
                    <a:pt x="32481" y="41647"/>
                    <a:pt x="31578" y="42352"/>
                  </a:cubicBezTo>
                  <a:cubicBezTo>
                    <a:pt x="31578" y="42352"/>
                    <a:pt x="30676" y="43058"/>
                    <a:pt x="29774" y="43058"/>
                  </a:cubicBezTo>
                  <a:cubicBezTo>
                    <a:pt x="24360" y="43058"/>
                    <a:pt x="24360" y="43058"/>
                    <a:pt x="24360" y="43058"/>
                  </a:cubicBezTo>
                  <a:cubicBezTo>
                    <a:pt x="23458" y="43058"/>
                    <a:pt x="22556" y="42352"/>
                    <a:pt x="22556" y="42352"/>
                  </a:cubicBezTo>
                  <a:cubicBezTo>
                    <a:pt x="21654" y="41647"/>
                    <a:pt x="21654" y="41647"/>
                    <a:pt x="21654" y="40941"/>
                  </a:cubicBezTo>
                  <a:cubicBezTo>
                    <a:pt x="21654" y="36705"/>
                    <a:pt x="21654" y="36705"/>
                    <a:pt x="21654" y="36705"/>
                  </a:cubicBezTo>
                  <a:cubicBezTo>
                    <a:pt x="21654" y="36000"/>
                    <a:pt x="21654" y="35294"/>
                    <a:pt x="22556" y="35294"/>
                  </a:cubicBezTo>
                  <a:cubicBezTo>
                    <a:pt x="22556" y="34588"/>
                    <a:pt x="23458" y="34588"/>
                    <a:pt x="24360" y="34588"/>
                  </a:cubicBezTo>
                  <a:cubicBezTo>
                    <a:pt x="29774" y="34588"/>
                    <a:pt x="29774" y="34588"/>
                    <a:pt x="29774" y="34588"/>
                  </a:cubicBezTo>
                  <a:cubicBezTo>
                    <a:pt x="30676" y="34588"/>
                    <a:pt x="31578" y="34588"/>
                    <a:pt x="31578" y="35294"/>
                  </a:cubicBezTo>
                  <a:cubicBezTo>
                    <a:pt x="32481" y="35294"/>
                    <a:pt x="32481" y="36000"/>
                    <a:pt x="32481" y="36705"/>
                  </a:cubicBezTo>
                  <a:close/>
                  <a:moveTo>
                    <a:pt x="32481" y="53647"/>
                  </a:moveTo>
                  <a:cubicBezTo>
                    <a:pt x="32481" y="57882"/>
                    <a:pt x="32481" y="57882"/>
                    <a:pt x="32481" y="57882"/>
                  </a:cubicBezTo>
                  <a:cubicBezTo>
                    <a:pt x="32481" y="58588"/>
                    <a:pt x="32481" y="58588"/>
                    <a:pt x="31578" y="59294"/>
                  </a:cubicBezTo>
                  <a:cubicBezTo>
                    <a:pt x="31578" y="60000"/>
                    <a:pt x="30676" y="60000"/>
                    <a:pt x="29774" y="60000"/>
                  </a:cubicBezTo>
                  <a:cubicBezTo>
                    <a:pt x="24360" y="60000"/>
                    <a:pt x="24360" y="60000"/>
                    <a:pt x="24360" y="60000"/>
                  </a:cubicBezTo>
                  <a:cubicBezTo>
                    <a:pt x="23458" y="60000"/>
                    <a:pt x="22556" y="60000"/>
                    <a:pt x="22556" y="59294"/>
                  </a:cubicBezTo>
                  <a:cubicBezTo>
                    <a:pt x="21654" y="58588"/>
                    <a:pt x="21654" y="58588"/>
                    <a:pt x="21654" y="57882"/>
                  </a:cubicBezTo>
                  <a:cubicBezTo>
                    <a:pt x="21654" y="53647"/>
                    <a:pt x="21654" y="53647"/>
                    <a:pt x="21654" y="53647"/>
                  </a:cubicBezTo>
                  <a:cubicBezTo>
                    <a:pt x="21654" y="52941"/>
                    <a:pt x="21654" y="52235"/>
                    <a:pt x="22556" y="52235"/>
                  </a:cubicBezTo>
                  <a:cubicBezTo>
                    <a:pt x="22556" y="51529"/>
                    <a:pt x="23458" y="51529"/>
                    <a:pt x="24360" y="51529"/>
                  </a:cubicBezTo>
                  <a:cubicBezTo>
                    <a:pt x="29774" y="51529"/>
                    <a:pt x="29774" y="51529"/>
                    <a:pt x="29774" y="51529"/>
                  </a:cubicBezTo>
                  <a:cubicBezTo>
                    <a:pt x="30676" y="51529"/>
                    <a:pt x="31578" y="51529"/>
                    <a:pt x="31578" y="52235"/>
                  </a:cubicBezTo>
                  <a:cubicBezTo>
                    <a:pt x="32481" y="52235"/>
                    <a:pt x="32481" y="52941"/>
                    <a:pt x="32481" y="53647"/>
                  </a:cubicBezTo>
                  <a:close/>
                  <a:moveTo>
                    <a:pt x="32481" y="70588"/>
                  </a:moveTo>
                  <a:cubicBezTo>
                    <a:pt x="32481" y="74823"/>
                    <a:pt x="32481" y="74823"/>
                    <a:pt x="32481" y="74823"/>
                  </a:cubicBezTo>
                  <a:cubicBezTo>
                    <a:pt x="32481" y="75529"/>
                    <a:pt x="32481" y="76235"/>
                    <a:pt x="31578" y="76235"/>
                  </a:cubicBezTo>
                  <a:cubicBezTo>
                    <a:pt x="31578" y="76941"/>
                    <a:pt x="30676" y="76941"/>
                    <a:pt x="29774" y="76941"/>
                  </a:cubicBezTo>
                  <a:cubicBezTo>
                    <a:pt x="24360" y="76941"/>
                    <a:pt x="24360" y="76941"/>
                    <a:pt x="24360" y="76941"/>
                  </a:cubicBezTo>
                  <a:cubicBezTo>
                    <a:pt x="23458" y="76941"/>
                    <a:pt x="22556" y="76941"/>
                    <a:pt x="22556" y="76235"/>
                  </a:cubicBezTo>
                  <a:cubicBezTo>
                    <a:pt x="21654" y="76235"/>
                    <a:pt x="21654" y="75529"/>
                    <a:pt x="21654" y="74823"/>
                  </a:cubicBezTo>
                  <a:cubicBezTo>
                    <a:pt x="21654" y="70588"/>
                    <a:pt x="21654" y="70588"/>
                    <a:pt x="21654" y="70588"/>
                  </a:cubicBezTo>
                  <a:cubicBezTo>
                    <a:pt x="21654" y="69882"/>
                    <a:pt x="21654" y="69882"/>
                    <a:pt x="22556" y="69176"/>
                  </a:cubicBezTo>
                  <a:cubicBezTo>
                    <a:pt x="22556" y="68470"/>
                    <a:pt x="23458" y="68470"/>
                    <a:pt x="24360" y="68470"/>
                  </a:cubicBezTo>
                  <a:cubicBezTo>
                    <a:pt x="29774" y="68470"/>
                    <a:pt x="29774" y="68470"/>
                    <a:pt x="29774" y="68470"/>
                  </a:cubicBezTo>
                  <a:cubicBezTo>
                    <a:pt x="30676" y="68470"/>
                    <a:pt x="31578" y="68470"/>
                    <a:pt x="31578" y="69176"/>
                  </a:cubicBezTo>
                  <a:cubicBezTo>
                    <a:pt x="32481" y="69882"/>
                    <a:pt x="32481" y="69882"/>
                    <a:pt x="32481" y="70588"/>
                  </a:cubicBezTo>
                  <a:close/>
                  <a:moveTo>
                    <a:pt x="32481" y="87529"/>
                  </a:moveTo>
                  <a:cubicBezTo>
                    <a:pt x="32481" y="91764"/>
                    <a:pt x="32481" y="91764"/>
                    <a:pt x="32481" y="91764"/>
                  </a:cubicBezTo>
                  <a:cubicBezTo>
                    <a:pt x="32481" y="92470"/>
                    <a:pt x="32481" y="93176"/>
                    <a:pt x="31578" y="93176"/>
                  </a:cubicBezTo>
                  <a:cubicBezTo>
                    <a:pt x="31578" y="93882"/>
                    <a:pt x="30676" y="93882"/>
                    <a:pt x="29774" y="93882"/>
                  </a:cubicBezTo>
                  <a:cubicBezTo>
                    <a:pt x="24360" y="93882"/>
                    <a:pt x="24360" y="93882"/>
                    <a:pt x="24360" y="93882"/>
                  </a:cubicBezTo>
                  <a:cubicBezTo>
                    <a:pt x="23458" y="93882"/>
                    <a:pt x="22556" y="93882"/>
                    <a:pt x="22556" y="93176"/>
                  </a:cubicBezTo>
                  <a:cubicBezTo>
                    <a:pt x="21654" y="93176"/>
                    <a:pt x="21654" y="92470"/>
                    <a:pt x="21654" y="91764"/>
                  </a:cubicBezTo>
                  <a:cubicBezTo>
                    <a:pt x="21654" y="87529"/>
                    <a:pt x="21654" y="87529"/>
                    <a:pt x="21654" y="87529"/>
                  </a:cubicBezTo>
                  <a:cubicBezTo>
                    <a:pt x="21654" y="86823"/>
                    <a:pt x="21654" y="86823"/>
                    <a:pt x="22556" y="86117"/>
                  </a:cubicBezTo>
                  <a:cubicBezTo>
                    <a:pt x="22556" y="86117"/>
                    <a:pt x="23458" y="85411"/>
                    <a:pt x="24360" y="85411"/>
                  </a:cubicBezTo>
                  <a:cubicBezTo>
                    <a:pt x="29774" y="85411"/>
                    <a:pt x="29774" y="85411"/>
                    <a:pt x="29774" y="85411"/>
                  </a:cubicBezTo>
                  <a:cubicBezTo>
                    <a:pt x="30676" y="85411"/>
                    <a:pt x="31578" y="86117"/>
                    <a:pt x="31578" y="86117"/>
                  </a:cubicBezTo>
                  <a:cubicBezTo>
                    <a:pt x="32481" y="86823"/>
                    <a:pt x="32481" y="86823"/>
                    <a:pt x="32481" y="87529"/>
                  </a:cubicBezTo>
                  <a:close/>
                  <a:moveTo>
                    <a:pt x="54135" y="19058"/>
                  </a:moveTo>
                  <a:cubicBezTo>
                    <a:pt x="54135" y="24000"/>
                    <a:pt x="54135" y="24000"/>
                    <a:pt x="54135" y="24000"/>
                  </a:cubicBezTo>
                  <a:cubicBezTo>
                    <a:pt x="54135" y="24000"/>
                    <a:pt x="54135" y="24705"/>
                    <a:pt x="53233" y="25411"/>
                  </a:cubicBezTo>
                  <a:cubicBezTo>
                    <a:pt x="53233" y="25411"/>
                    <a:pt x="52330" y="26117"/>
                    <a:pt x="51428" y="26117"/>
                  </a:cubicBezTo>
                  <a:cubicBezTo>
                    <a:pt x="46015" y="26117"/>
                    <a:pt x="46015" y="26117"/>
                    <a:pt x="46015" y="26117"/>
                  </a:cubicBezTo>
                  <a:cubicBezTo>
                    <a:pt x="45112" y="26117"/>
                    <a:pt x="45112" y="25411"/>
                    <a:pt x="44210" y="25411"/>
                  </a:cubicBezTo>
                  <a:cubicBezTo>
                    <a:pt x="43308" y="24705"/>
                    <a:pt x="43308" y="24000"/>
                    <a:pt x="43308" y="24000"/>
                  </a:cubicBezTo>
                  <a:cubicBezTo>
                    <a:pt x="43308" y="19058"/>
                    <a:pt x="43308" y="19058"/>
                    <a:pt x="43308" y="19058"/>
                  </a:cubicBezTo>
                  <a:cubicBezTo>
                    <a:pt x="43308" y="19058"/>
                    <a:pt x="43308" y="18352"/>
                    <a:pt x="44210" y="17647"/>
                  </a:cubicBezTo>
                  <a:cubicBezTo>
                    <a:pt x="45112" y="17647"/>
                    <a:pt x="45112" y="16941"/>
                    <a:pt x="46015" y="16941"/>
                  </a:cubicBezTo>
                  <a:cubicBezTo>
                    <a:pt x="51428" y="16941"/>
                    <a:pt x="51428" y="16941"/>
                    <a:pt x="51428" y="16941"/>
                  </a:cubicBezTo>
                  <a:cubicBezTo>
                    <a:pt x="52330" y="16941"/>
                    <a:pt x="53233" y="17647"/>
                    <a:pt x="53233" y="17647"/>
                  </a:cubicBezTo>
                  <a:cubicBezTo>
                    <a:pt x="54135" y="18352"/>
                    <a:pt x="54135" y="19058"/>
                    <a:pt x="54135" y="19058"/>
                  </a:cubicBezTo>
                  <a:close/>
                  <a:moveTo>
                    <a:pt x="54135" y="36705"/>
                  </a:moveTo>
                  <a:cubicBezTo>
                    <a:pt x="54135" y="40941"/>
                    <a:pt x="54135" y="40941"/>
                    <a:pt x="54135" y="40941"/>
                  </a:cubicBezTo>
                  <a:cubicBezTo>
                    <a:pt x="54135" y="41647"/>
                    <a:pt x="54135" y="41647"/>
                    <a:pt x="53233" y="42352"/>
                  </a:cubicBezTo>
                  <a:cubicBezTo>
                    <a:pt x="53233" y="42352"/>
                    <a:pt x="52330" y="43058"/>
                    <a:pt x="51428" y="43058"/>
                  </a:cubicBezTo>
                  <a:cubicBezTo>
                    <a:pt x="46015" y="43058"/>
                    <a:pt x="46015" y="43058"/>
                    <a:pt x="46015" y="43058"/>
                  </a:cubicBezTo>
                  <a:cubicBezTo>
                    <a:pt x="45112" y="43058"/>
                    <a:pt x="45112" y="42352"/>
                    <a:pt x="44210" y="42352"/>
                  </a:cubicBezTo>
                  <a:cubicBezTo>
                    <a:pt x="43308" y="41647"/>
                    <a:pt x="43308" y="41647"/>
                    <a:pt x="43308" y="40941"/>
                  </a:cubicBezTo>
                  <a:cubicBezTo>
                    <a:pt x="43308" y="36705"/>
                    <a:pt x="43308" y="36705"/>
                    <a:pt x="43308" y="36705"/>
                  </a:cubicBezTo>
                  <a:cubicBezTo>
                    <a:pt x="43308" y="36000"/>
                    <a:pt x="43308" y="35294"/>
                    <a:pt x="44210" y="35294"/>
                  </a:cubicBezTo>
                  <a:cubicBezTo>
                    <a:pt x="45112" y="34588"/>
                    <a:pt x="45112" y="34588"/>
                    <a:pt x="46015" y="34588"/>
                  </a:cubicBezTo>
                  <a:cubicBezTo>
                    <a:pt x="51428" y="34588"/>
                    <a:pt x="51428" y="34588"/>
                    <a:pt x="51428" y="34588"/>
                  </a:cubicBezTo>
                  <a:cubicBezTo>
                    <a:pt x="52330" y="34588"/>
                    <a:pt x="53233" y="34588"/>
                    <a:pt x="53233" y="35294"/>
                  </a:cubicBezTo>
                  <a:cubicBezTo>
                    <a:pt x="54135" y="35294"/>
                    <a:pt x="54135" y="36000"/>
                    <a:pt x="54135" y="36705"/>
                  </a:cubicBezTo>
                  <a:close/>
                  <a:moveTo>
                    <a:pt x="54135" y="53647"/>
                  </a:moveTo>
                  <a:cubicBezTo>
                    <a:pt x="54135" y="57882"/>
                    <a:pt x="54135" y="57882"/>
                    <a:pt x="54135" y="57882"/>
                  </a:cubicBezTo>
                  <a:cubicBezTo>
                    <a:pt x="54135" y="58588"/>
                    <a:pt x="54135" y="58588"/>
                    <a:pt x="53233" y="59294"/>
                  </a:cubicBezTo>
                  <a:cubicBezTo>
                    <a:pt x="53233" y="60000"/>
                    <a:pt x="52330" y="60000"/>
                    <a:pt x="51428" y="60000"/>
                  </a:cubicBezTo>
                  <a:cubicBezTo>
                    <a:pt x="46015" y="60000"/>
                    <a:pt x="46015" y="60000"/>
                    <a:pt x="46015" y="60000"/>
                  </a:cubicBezTo>
                  <a:cubicBezTo>
                    <a:pt x="45112" y="60000"/>
                    <a:pt x="45112" y="60000"/>
                    <a:pt x="44210" y="59294"/>
                  </a:cubicBezTo>
                  <a:cubicBezTo>
                    <a:pt x="43308" y="58588"/>
                    <a:pt x="43308" y="58588"/>
                    <a:pt x="43308" y="57882"/>
                  </a:cubicBezTo>
                  <a:cubicBezTo>
                    <a:pt x="43308" y="53647"/>
                    <a:pt x="43308" y="53647"/>
                    <a:pt x="43308" y="53647"/>
                  </a:cubicBezTo>
                  <a:cubicBezTo>
                    <a:pt x="43308" y="52941"/>
                    <a:pt x="43308" y="52235"/>
                    <a:pt x="44210" y="52235"/>
                  </a:cubicBezTo>
                  <a:cubicBezTo>
                    <a:pt x="45112" y="51529"/>
                    <a:pt x="45112" y="51529"/>
                    <a:pt x="46015" y="51529"/>
                  </a:cubicBezTo>
                  <a:cubicBezTo>
                    <a:pt x="51428" y="51529"/>
                    <a:pt x="51428" y="51529"/>
                    <a:pt x="51428" y="51529"/>
                  </a:cubicBezTo>
                  <a:cubicBezTo>
                    <a:pt x="52330" y="51529"/>
                    <a:pt x="53233" y="51529"/>
                    <a:pt x="53233" y="52235"/>
                  </a:cubicBezTo>
                  <a:cubicBezTo>
                    <a:pt x="54135" y="52235"/>
                    <a:pt x="54135" y="52941"/>
                    <a:pt x="54135" y="53647"/>
                  </a:cubicBezTo>
                  <a:close/>
                  <a:moveTo>
                    <a:pt x="54135" y="70588"/>
                  </a:moveTo>
                  <a:cubicBezTo>
                    <a:pt x="54135" y="74823"/>
                    <a:pt x="54135" y="74823"/>
                    <a:pt x="54135" y="74823"/>
                  </a:cubicBezTo>
                  <a:cubicBezTo>
                    <a:pt x="54135" y="75529"/>
                    <a:pt x="54135" y="76235"/>
                    <a:pt x="53233" y="76235"/>
                  </a:cubicBezTo>
                  <a:cubicBezTo>
                    <a:pt x="53233" y="76941"/>
                    <a:pt x="52330" y="76941"/>
                    <a:pt x="51428" y="76941"/>
                  </a:cubicBezTo>
                  <a:cubicBezTo>
                    <a:pt x="46015" y="76941"/>
                    <a:pt x="46015" y="76941"/>
                    <a:pt x="46015" y="76941"/>
                  </a:cubicBezTo>
                  <a:cubicBezTo>
                    <a:pt x="45112" y="76941"/>
                    <a:pt x="45112" y="76941"/>
                    <a:pt x="44210" y="76235"/>
                  </a:cubicBezTo>
                  <a:cubicBezTo>
                    <a:pt x="43308" y="76235"/>
                    <a:pt x="43308" y="75529"/>
                    <a:pt x="43308" y="74823"/>
                  </a:cubicBezTo>
                  <a:cubicBezTo>
                    <a:pt x="43308" y="70588"/>
                    <a:pt x="43308" y="70588"/>
                    <a:pt x="43308" y="70588"/>
                  </a:cubicBezTo>
                  <a:cubicBezTo>
                    <a:pt x="43308" y="69882"/>
                    <a:pt x="43308" y="69882"/>
                    <a:pt x="44210" y="69176"/>
                  </a:cubicBezTo>
                  <a:cubicBezTo>
                    <a:pt x="45112" y="68470"/>
                    <a:pt x="45112" y="68470"/>
                    <a:pt x="46015" y="68470"/>
                  </a:cubicBezTo>
                  <a:cubicBezTo>
                    <a:pt x="51428" y="68470"/>
                    <a:pt x="51428" y="68470"/>
                    <a:pt x="51428" y="68470"/>
                  </a:cubicBezTo>
                  <a:cubicBezTo>
                    <a:pt x="52330" y="68470"/>
                    <a:pt x="53233" y="68470"/>
                    <a:pt x="53233" y="69176"/>
                  </a:cubicBezTo>
                  <a:cubicBezTo>
                    <a:pt x="54135" y="69882"/>
                    <a:pt x="54135" y="69882"/>
                    <a:pt x="54135" y="70588"/>
                  </a:cubicBezTo>
                  <a:close/>
                  <a:moveTo>
                    <a:pt x="75789" y="19058"/>
                  </a:moveTo>
                  <a:cubicBezTo>
                    <a:pt x="75789" y="24000"/>
                    <a:pt x="75789" y="24000"/>
                    <a:pt x="75789" y="24000"/>
                  </a:cubicBezTo>
                  <a:cubicBezTo>
                    <a:pt x="75789" y="24000"/>
                    <a:pt x="75789" y="24705"/>
                    <a:pt x="75789" y="25411"/>
                  </a:cubicBezTo>
                  <a:cubicBezTo>
                    <a:pt x="74887" y="25411"/>
                    <a:pt x="73984" y="26117"/>
                    <a:pt x="73082" y="26117"/>
                  </a:cubicBezTo>
                  <a:cubicBezTo>
                    <a:pt x="67669" y="26117"/>
                    <a:pt x="67669" y="26117"/>
                    <a:pt x="67669" y="26117"/>
                  </a:cubicBezTo>
                  <a:cubicBezTo>
                    <a:pt x="67669" y="26117"/>
                    <a:pt x="66766" y="25411"/>
                    <a:pt x="65864" y="25411"/>
                  </a:cubicBezTo>
                  <a:cubicBezTo>
                    <a:pt x="65864" y="24705"/>
                    <a:pt x="64962" y="24000"/>
                    <a:pt x="64962" y="24000"/>
                  </a:cubicBezTo>
                  <a:cubicBezTo>
                    <a:pt x="64962" y="19058"/>
                    <a:pt x="64962" y="19058"/>
                    <a:pt x="64962" y="19058"/>
                  </a:cubicBezTo>
                  <a:cubicBezTo>
                    <a:pt x="64962" y="19058"/>
                    <a:pt x="65864" y="18352"/>
                    <a:pt x="65864" y="17647"/>
                  </a:cubicBezTo>
                  <a:cubicBezTo>
                    <a:pt x="66766" y="17647"/>
                    <a:pt x="67669" y="16941"/>
                    <a:pt x="67669" y="16941"/>
                  </a:cubicBezTo>
                  <a:cubicBezTo>
                    <a:pt x="73082" y="16941"/>
                    <a:pt x="73082" y="16941"/>
                    <a:pt x="73082" y="16941"/>
                  </a:cubicBezTo>
                  <a:cubicBezTo>
                    <a:pt x="73984" y="16941"/>
                    <a:pt x="74887" y="17647"/>
                    <a:pt x="75789" y="17647"/>
                  </a:cubicBezTo>
                  <a:cubicBezTo>
                    <a:pt x="75789" y="18352"/>
                    <a:pt x="75789" y="19058"/>
                    <a:pt x="75789" y="19058"/>
                  </a:cubicBezTo>
                  <a:close/>
                  <a:moveTo>
                    <a:pt x="75789" y="36705"/>
                  </a:moveTo>
                  <a:cubicBezTo>
                    <a:pt x="75789" y="40941"/>
                    <a:pt x="75789" y="40941"/>
                    <a:pt x="75789" y="40941"/>
                  </a:cubicBezTo>
                  <a:cubicBezTo>
                    <a:pt x="75789" y="41647"/>
                    <a:pt x="75789" y="41647"/>
                    <a:pt x="75789" y="42352"/>
                  </a:cubicBezTo>
                  <a:cubicBezTo>
                    <a:pt x="74887" y="42352"/>
                    <a:pt x="73984" y="43058"/>
                    <a:pt x="73082" y="43058"/>
                  </a:cubicBezTo>
                  <a:cubicBezTo>
                    <a:pt x="67669" y="43058"/>
                    <a:pt x="67669" y="43058"/>
                    <a:pt x="67669" y="43058"/>
                  </a:cubicBezTo>
                  <a:cubicBezTo>
                    <a:pt x="67669" y="43058"/>
                    <a:pt x="66766" y="42352"/>
                    <a:pt x="65864" y="42352"/>
                  </a:cubicBezTo>
                  <a:cubicBezTo>
                    <a:pt x="65864" y="41647"/>
                    <a:pt x="64962" y="41647"/>
                    <a:pt x="64962" y="40941"/>
                  </a:cubicBezTo>
                  <a:cubicBezTo>
                    <a:pt x="64962" y="36705"/>
                    <a:pt x="64962" y="36705"/>
                    <a:pt x="64962" y="36705"/>
                  </a:cubicBezTo>
                  <a:cubicBezTo>
                    <a:pt x="64962" y="36000"/>
                    <a:pt x="65864" y="35294"/>
                    <a:pt x="65864" y="35294"/>
                  </a:cubicBezTo>
                  <a:cubicBezTo>
                    <a:pt x="66766" y="34588"/>
                    <a:pt x="67669" y="34588"/>
                    <a:pt x="67669" y="34588"/>
                  </a:cubicBezTo>
                  <a:cubicBezTo>
                    <a:pt x="73082" y="34588"/>
                    <a:pt x="73082" y="34588"/>
                    <a:pt x="73082" y="34588"/>
                  </a:cubicBezTo>
                  <a:cubicBezTo>
                    <a:pt x="73984" y="34588"/>
                    <a:pt x="74887" y="34588"/>
                    <a:pt x="75789" y="35294"/>
                  </a:cubicBezTo>
                  <a:cubicBezTo>
                    <a:pt x="75789" y="35294"/>
                    <a:pt x="75789" y="36000"/>
                    <a:pt x="75789" y="36705"/>
                  </a:cubicBezTo>
                  <a:close/>
                  <a:moveTo>
                    <a:pt x="75789" y="53647"/>
                  </a:moveTo>
                  <a:cubicBezTo>
                    <a:pt x="75789" y="57882"/>
                    <a:pt x="75789" y="57882"/>
                    <a:pt x="75789" y="57882"/>
                  </a:cubicBezTo>
                  <a:cubicBezTo>
                    <a:pt x="75789" y="58588"/>
                    <a:pt x="75789" y="58588"/>
                    <a:pt x="75789" y="59294"/>
                  </a:cubicBezTo>
                  <a:cubicBezTo>
                    <a:pt x="74887" y="60000"/>
                    <a:pt x="73984" y="60000"/>
                    <a:pt x="73082" y="60000"/>
                  </a:cubicBezTo>
                  <a:cubicBezTo>
                    <a:pt x="67669" y="60000"/>
                    <a:pt x="67669" y="60000"/>
                    <a:pt x="67669" y="60000"/>
                  </a:cubicBezTo>
                  <a:cubicBezTo>
                    <a:pt x="67669" y="60000"/>
                    <a:pt x="66766" y="60000"/>
                    <a:pt x="65864" y="59294"/>
                  </a:cubicBezTo>
                  <a:cubicBezTo>
                    <a:pt x="65864" y="58588"/>
                    <a:pt x="64962" y="58588"/>
                    <a:pt x="64962" y="57882"/>
                  </a:cubicBezTo>
                  <a:cubicBezTo>
                    <a:pt x="64962" y="53647"/>
                    <a:pt x="64962" y="53647"/>
                    <a:pt x="64962" y="53647"/>
                  </a:cubicBezTo>
                  <a:cubicBezTo>
                    <a:pt x="64962" y="52941"/>
                    <a:pt x="65864" y="52235"/>
                    <a:pt x="65864" y="52235"/>
                  </a:cubicBezTo>
                  <a:cubicBezTo>
                    <a:pt x="66766" y="51529"/>
                    <a:pt x="67669" y="51529"/>
                    <a:pt x="67669" y="51529"/>
                  </a:cubicBezTo>
                  <a:cubicBezTo>
                    <a:pt x="73082" y="51529"/>
                    <a:pt x="73082" y="51529"/>
                    <a:pt x="73082" y="51529"/>
                  </a:cubicBezTo>
                  <a:cubicBezTo>
                    <a:pt x="73984" y="51529"/>
                    <a:pt x="74887" y="51529"/>
                    <a:pt x="75789" y="52235"/>
                  </a:cubicBezTo>
                  <a:cubicBezTo>
                    <a:pt x="75789" y="52235"/>
                    <a:pt x="75789" y="52941"/>
                    <a:pt x="75789" y="53647"/>
                  </a:cubicBezTo>
                  <a:close/>
                  <a:moveTo>
                    <a:pt x="75789" y="70588"/>
                  </a:moveTo>
                  <a:cubicBezTo>
                    <a:pt x="75789" y="74823"/>
                    <a:pt x="75789" y="74823"/>
                    <a:pt x="75789" y="74823"/>
                  </a:cubicBezTo>
                  <a:cubicBezTo>
                    <a:pt x="75789" y="75529"/>
                    <a:pt x="75789" y="76235"/>
                    <a:pt x="75789" y="76235"/>
                  </a:cubicBezTo>
                  <a:cubicBezTo>
                    <a:pt x="74887" y="76941"/>
                    <a:pt x="73984" y="76941"/>
                    <a:pt x="73082" y="76941"/>
                  </a:cubicBezTo>
                  <a:cubicBezTo>
                    <a:pt x="67669" y="76941"/>
                    <a:pt x="67669" y="76941"/>
                    <a:pt x="67669" y="76941"/>
                  </a:cubicBezTo>
                  <a:cubicBezTo>
                    <a:pt x="67669" y="76941"/>
                    <a:pt x="66766" y="76941"/>
                    <a:pt x="65864" y="76235"/>
                  </a:cubicBezTo>
                  <a:cubicBezTo>
                    <a:pt x="65864" y="76235"/>
                    <a:pt x="64962" y="75529"/>
                    <a:pt x="64962" y="74823"/>
                  </a:cubicBezTo>
                  <a:cubicBezTo>
                    <a:pt x="64962" y="70588"/>
                    <a:pt x="64962" y="70588"/>
                    <a:pt x="64962" y="70588"/>
                  </a:cubicBezTo>
                  <a:cubicBezTo>
                    <a:pt x="64962" y="69882"/>
                    <a:pt x="65864" y="69882"/>
                    <a:pt x="65864" y="69176"/>
                  </a:cubicBezTo>
                  <a:cubicBezTo>
                    <a:pt x="66766" y="68470"/>
                    <a:pt x="67669" y="68470"/>
                    <a:pt x="67669" y="68470"/>
                  </a:cubicBezTo>
                  <a:cubicBezTo>
                    <a:pt x="73082" y="68470"/>
                    <a:pt x="73082" y="68470"/>
                    <a:pt x="73082" y="68470"/>
                  </a:cubicBezTo>
                  <a:cubicBezTo>
                    <a:pt x="73984" y="68470"/>
                    <a:pt x="74887" y="68470"/>
                    <a:pt x="75789" y="69176"/>
                  </a:cubicBezTo>
                  <a:cubicBezTo>
                    <a:pt x="75789" y="69882"/>
                    <a:pt x="75789" y="69882"/>
                    <a:pt x="75789" y="70588"/>
                  </a:cubicBezTo>
                  <a:close/>
                  <a:moveTo>
                    <a:pt x="98345" y="19058"/>
                  </a:moveTo>
                  <a:cubicBezTo>
                    <a:pt x="98345" y="24000"/>
                    <a:pt x="98345" y="24000"/>
                    <a:pt x="98345" y="24000"/>
                  </a:cubicBezTo>
                  <a:cubicBezTo>
                    <a:pt x="98345" y="24000"/>
                    <a:pt x="97443" y="24705"/>
                    <a:pt x="97443" y="25411"/>
                  </a:cubicBezTo>
                  <a:cubicBezTo>
                    <a:pt x="96541" y="25411"/>
                    <a:pt x="95639" y="26117"/>
                    <a:pt x="95639" y="26117"/>
                  </a:cubicBezTo>
                  <a:cubicBezTo>
                    <a:pt x="90225" y="26117"/>
                    <a:pt x="90225" y="26117"/>
                    <a:pt x="90225" y="26117"/>
                  </a:cubicBezTo>
                  <a:cubicBezTo>
                    <a:pt x="89323" y="26117"/>
                    <a:pt x="88421" y="25411"/>
                    <a:pt x="87518" y="25411"/>
                  </a:cubicBezTo>
                  <a:cubicBezTo>
                    <a:pt x="87518" y="24705"/>
                    <a:pt x="87518" y="24000"/>
                    <a:pt x="87518" y="24000"/>
                  </a:cubicBezTo>
                  <a:cubicBezTo>
                    <a:pt x="87518" y="19058"/>
                    <a:pt x="87518" y="19058"/>
                    <a:pt x="87518" y="19058"/>
                  </a:cubicBezTo>
                  <a:cubicBezTo>
                    <a:pt x="87518" y="19058"/>
                    <a:pt x="87518" y="18352"/>
                    <a:pt x="87518" y="17647"/>
                  </a:cubicBezTo>
                  <a:cubicBezTo>
                    <a:pt x="88421" y="17647"/>
                    <a:pt x="89323" y="16941"/>
                    <a:pt x="90225" y="16941"/>
                  </a:cubicBezTo>
                  <a:cubicBezTo>
                    <a:pt x="95639" y="16941"/>
                    <a:pt x="95639" y="16941"/>
                    <a:pt x="95639" y="16941"/>
                  </a:cubicBezTo>
                  <a:cubicBezTo>
                    <a:pt x="95639" y="16941"/>
                    <a:pt x="96541" y="17647"/>
                    <a:pt x="97443" y="17647"/>
                  </a:cubicBezTo>
                  <a:cubicBezTo>
                    <a:pt x="97443" y="18352"/>
                    <a:pt x="98345" y="19058"/>
                    <a:pt x="98345" y="19058"/>
                  </a:cubicBezTo>
                  <a:close/>
                  <a:moveTo>
                    <a:pt x="98345" y="36705"/>
                  </a:moveTo>
                  <a:cubicBezTo>
                    <a:pt x="98345" y="40941"/>
                    <a:pt x="98345" y="40941"/>
                    <a:pt x="98345" y="40941"/>
                  </a:cubicBezTo>
                  <a:cubicBezTo>
                    <a:pt x="98345" y="41647"/>
                    <a:pt x="97443" y="41647"/>
                    <a:pt x="97443" y="42352"/>
                  </a:cubicBezTo>
                  <a:cubicBezTo>
                    <a:pt x="96541" y="42352"/>
                    <a:pt x="95639" y="43058"/>
                    <a:pt x="95639" y="43058"/>
                  </a:cubicBezTo>
                  <a:cubicBezTo>
                    <a:pt x="90225" y="43058"/>
                    <a:pt x="90225" y="43058"/>
                    <a:pt x="90225" y="43058"/>
                  </a:cubicBezTo>
                  <a:cubicBezTo>
                    <a:pt x="89323" y="43058"/>
                    <a:pt x="88421" y="42352"/>
                    <a:pt x="87518" y="42352"/>
                  </a:cubicBezTo>
                  <a:cubicBezTo>
                    <a:pt x="87518" y="41647"/>
                    <a:pt x="87518" y="41647"/>
                    <a:pt x="87518" y="40941"/>
                  </a:cubicBezTo>
                  <a:cubicBezTo>
                    <a:pt x="87518" y="36705"/>
                    <a:pt x="87518" y="36705"/>
                    <a:pt x="87518" y="36705"/>
                  </a:cubicBezTo>
                  <a:cubicBezTo>
                    <a:pt x="87518" y="36000"/>
                    <a:pt x="87518" y="35294"/>
                    <a:pt x="87518" y="35294"/>
                  </a:cubicBezTo>
                  <a:cubicBezTo>
                    <a:pt x="88421" y="34588"/>
                    <a:pt x="89323" y="34588"/>
                    <a:pt x="90225" y="34588"/>
                  </a:cubicBezTo>
                  <a:cubicBezTo>
                    <a:pt x="95639" y="34588"/>
                    <a:pt x="95639" y="34588"/>
                    <a:pt x="95639" y="34588"/>
                  </a:cubicBezTo>
                  <a:cubicBezTo>
                    <a:pt x="95639" y="34588"/>
                    <a:pt x="96541" y="34588"/>
                    <a:pt x="97443" y="35294"/>
                  </a:cubicBezTo>
                  <a:cubicBezTo>
                    <a:pt x="97443" y="35294"/>
                    <a:pt x="98345" y="36000"/>
                    <a:pt x="98345" y="36705"/>
                  </a:cubicBezTo>
                  <a:close/>
                  <a:moveTo>
                    <a:pt x="98345" y="53647"/>
                  </a:moveTo>
                  <a:cubicBezTo>
                    <a:pt x="98345" y="57882"/>
                    <a:pt x="98345" y="57882"/>
                    <a:pt x="98345" y="57882"/>
                  </a:cubicBezTo>
                  <a:cubicBezTo>
                    <a:pt x="98345" y="58588"/>
                    <a:pt x="97443" y="58588"/>
                    <a:pt x="97443" y="59294"/>
                  </a:cubicBezTo>
                  <a:cubicBezTo>
                    <a:pt x="96541" y="60000"/>
                    <a:pt x="95639" y="60000"/>
                    <a:pt x="95639" y="60000"/>
                  </a:cubicBezTo>
                  <a:cubicBezTo>
                    <a:pt x="90225" y="60000"/>
                    <a:pt x="90225" y="60000"/>
                    <a:pt x="90225" y="60000"/>
                  </a:cubicBezTo>
                  <a:cubicBezTo>
                    <a:pt x="89323" y="60000"/>
                    <a:pt x="88421" y="60000"/>
                    <a:pt x="87518" y="59294"/>
                  </a:cubicBezTo>
                  <a:cubicBezTo>
                    <a:pt x="87518" y="58588"/>
                    <a:pt x="87518" y="58588"/>
                    <a:pt x="87518" y="57882"/>
                  </a:cubicBezTo>
                  <a:cubicBezTo>
                    <a:pt x="87518" y="53647"/>
                    <a:pt x="87518" y="53647"/>
                    <a:pt x="87518" y="53647"/>
                  </a:cubicBezTo>
                  <a:cubicBezTo>
                    <a:pt x="87518" y="52941"/>
                    <a:pt x="87518" y="52235"/>
                    <a:pt x="87518" y="52235"/>
                  </a:cubicBezTo>
                  <a:cubicBezTo>
                    <a:pt x="88421" y="51529"/>
                    <a:pt x="89323" y="51529"/>
                    <a:pt x="90225" y="51529"/>
                  </a:cubicBezTo>
                  <a:cubicBezTo>
                    <a:pt x="95639" y="51529"/>
                    <a:pt x="95639" y="51529"/>
                    <a:pt x="95639" y="51529"/>
                  </a:cubicBezTo>
                  <a:cubicBezTo>
                    <a:pt x="95639" y="51529"/>
                    <a:pt x="96541" y="51529"/>
                    <a:pt x="97443" y="52235"/>
                  </a:cubicBezTo>
                  <a:cubicBezTo>
                    <a:pt x="97443" y="52235"/>
                    <a:pt x="98345" y="52941"/>
                    <a:pt x="98345" y="53647"/>
                  </a:cubicBezTo>
                  <a:close/>
                  <a:moveTo>
                    <a:pt x="98345" y="70588"/>
                  </a:moveTo>
                  <a:cubicBezTo>
                    <a:pt x="98345" y="74823"/>
                    <a:pt x="98345" y="74823"/>
                    <a:pt x="98345" y="74823"/>
                  </a:cubicBezTo>
                  <a:cubicBezTo>
                    <a:pt x="98345" y="75529"/>
                    <a:pt x="97443" y="76235"/>
                    <a:pt x="97443" y="76235"/>
                  </a:cubicBezTo>
                  <a:cubicBezTo>
                    <a:pt x="96541" y="76941"/>
                    <a:pt x="95639" y="76941"/>
                    <a:pt x="95639" y="76941"/>
                  </a:cubicBezTo>
                  <a:cubicBezTo>
                    <a:pt x="90225" y="76941"/>
                    <a:pt x="90225" y="76941"/>
                    <a:pt x="90225" y="76941"/>
                  </a:cubicBezTo>
                  <a:cubicBezTo>
                    <a:pt x="89323" y="76941"/>
                    <a:pt x="88421" y="76941"/>
                    <a:pt x="87518" y="76235"/>
                  </a:cubicBezTo>
                  <a:cubicBezTo>
                    <a:pt x="87518" y="76235"/>
                    <a:pt x="87518" y="75529"/>
                    <a:pt x="87518" y="74823"/>
                  </a:cubicBezTo>
                  <a:cubicBezTo>
                    <a:pt x="87518" y="70588"/>
                    <a:pt x="87518" y="70588"/>
                    <a:pt x="87518" y="70588"/>
                  </a:cubicBezTo>
                  <a:cubicBezTo>
                    <a:pt x="87518" y="69882"/>
                    <a:pt x="87518" y="69882"/>
                    <a:pt x="87518" y="69176"/>
                  </a:cubicBezTo>
                  <a:cubicBezTo>
                    <a:pt x="88421" y="68470"/>
                    <a:pt x="89323" y="68470"/>
                    <a:pt x="90225" y="68470"/>
                  </a:cubicBezTo>
                  <a:cubicBezTo>
                    <a:pt x="95639" y="68470"/>
                    <a:pt x="95639" y="68470"/>
                    <a:pt x="95639" y="68470"/>
                  </a:cubicBezTo>
                  <a:cubicBezTo>
                    <a:pt x="95639" y="68470"/>
                    <a:pt x="96541" y="68470"/>
                    <a:pt x="97443" y="69176"/>
                  </a:cubicBezTo>
                  <a:cubicBezTo>
                    <a:pt x="97443" y="69882"/>
                    <a:pt x="98345" y="69882"/>
                    <a:pt x="98345" y="70588"/>
                  </a:cubicBezTo>
                  <a:close/>
                  <a:moveTo>
                    <a:pt x="98345" y="87529"/>
                  </a:moveTo>
                  <a:cubicBezTo>
                    <a:pt x="98345" y="91764"/>
                    <a:pt x="98345" y="91764"/>
                    <a:pt x="98345" y="91764"/>
                  </a:cubicBezTo>
                  <a:cubicBezTo>
                    <a:pt x="98345" y="92470"/>
                    <a:pt x="97443" y="93176"/>
                    <a:pt x="97443" y="93176"/>
                  </a:cubicBezTo>
                  <a:cubicBezTo>
                    <a:pt x="96541" y="93882"/>
                    <a:pt x="95639" y="93882"/>
                    <a:pt x="95639" y="93882"/>
                  </a:cubicBezTo>
                  <a:cubicBezTo>
                    <a:pt x="90225" y="93882"/>
                    <a:pt x="90225" y="93882"/>
                    <a:pt x="90225" y="93882"/>
                  </a:cubicBezTo>
                  <a:cubicBezTo>
                    <a:pt x="89323" y="93882"/>
                    <a:pt x="88421" y="93882"/>
                    <a:pt x="87518" y="93176"/>
                  </a:cubicBezTo>
                  <a:cubicBezTo>
                    <a:pt x="87518" y="93176"/>
                    <a:pt x="87518" y="92470"/>
                    <a:pt x="87518" y="91764"/>
                  </a:cubicBezTo>
                  <a:cubicBezTo>
                    <a:pt x="87518" y="87529"/>
                    <a:pt x="87518" y="87529"/>
                    <a:pt x="87518" y="87529"/>
                  </a:cubicBezTo>
                  <a:cubicBezTo>
                    <a:pt x="87518" y="86823"/>
                    <a:pt x="87518" y="86823"/>
                    <a:pt x="87518" y="86117"/>
                  </a:cubicBezTo>
                  <a:cubicBezTo>
                    <a:pt x="88421" y="86117"/>
                    <a:pt x="89323" y="85411"/>
                    <a:pt x="90225" y="85411"/>
                  </a:cubicBezTo>
                  <a:cubicBezTo>
                    <a:pt x="95639" y="85411"/>
                    <a:pt x="95639" y="85411"/>
                    <a:pt x="95639" y="85411"/>
                  </a:cubicBezTo>
                  <a:cubicBezTo>
                    <a:pt x="95639" y="85411"/>
                    <a:pt x="96541" y="86117"/>
                    <a:pt x="97443" y="86117"/>
                  </a:cubicBezTo>
                  <a:cubicBezTo>
                    <a:pt x="97443" y="86823"/>
                    <a:pt x="98345" y="86823"/>
                    <a:pt x="98345" y="8752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4" name="Google Shape;674;p80"/>
            <p:cNvSpPr/>
            <p:nvPr/>
          </p:nvSpPr>
          <p:spPr>
            <a:xfrm>
              <a:off x="4987736" y="3129765"/>
              <a:ext cx="365700" cy="35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0198" y="68219"/>
                  </a:moveTo>
                  <a:cubicBezTo>
                    <a:pt x="28609" y="69863"/>
                    <a:pt x="27814" y="69863"/>
                    <a:pt x="26225" y="69863"/>
                  </a:cubicBezTo>
                  <a:cubicBezTo>
                    <a:pt x="4768" y="69863"/>
                    <a:pt x="4768" y="69863"/>
                    <a:pt x="4768" y="69863"/>
                  </a:cubicBezTo>
                  <a:cubicBezTo>
                    <a:pt x="3973" y="69863"/>
                    <a:pt x="2384" y="69863"/>
                    <a:pt x="1589" y="68219"/>
                  </a:cubicBezTo>
                  <a:cubicBezTo>
                    <a:pt x="794" y="67397"/>
                    <a:pt x="0" y="66575"/>
                    <a:pt x="0" y="64931"/>
                  </a:cubicBezTo>
                  <a:cubicBezTo>
                    <a:pt x="0" y="15616"/>
                    <a:pt x="0" y="15616"/>
                    <a:pt x="0" y="15616"/>
                  </a:cubicBezTo>
                  <a:cubicBezTo>
                    <a:pt x="0" y="13972"/>
                    <a:pt x="794" y="13150"/>
                    <a:pt x="1589" y="11506"/>
                  </a:cubicBezTo>
                  <a:cubicBezTo>
                    <a:pt x="2384" y="10684"/>
                    <a:pt x="3973" y="10684"/>
                    <a:pt x="4768" y="10684"/>
                  </a:cubicBezTo>
                  <a:cubicBezTo>
                    <a:pt x="26225" y="10684"/>
                    <a:pt x="26225" y="10684"/>
                    <a:pt x="26225" y="10684"/>
                  </a:cubicBezTo>
                  <a:cubicBezTo>
                    <a:pt x="27814" y="10684"/>
                    <a:pt x="28609" y="10684"/>
                    <a:pt x="30198" y="11506"/>
                  </a:cubicBezTo>
                  <a:cubicBezTo>
                    <a:pt x="30993" y="13150"/>
                    <a:pt x="30993" y="13972"/>
                    <a:pt x="30993" y="15616"/>
                  </a:cubicBezTo>
                  <a:cubicBezTo>
                    <a:pt x="30993" y="64931"/>
                    <a:pt x="30993" y="64931"/>
                    <a:pt x="30993" y="64931"/>
                  </a:cubicBezTo>
                  <a:cubicBezTo>
                    <a:pt x="30993" y="66575"/>
                    <a:pt x="30993" y="67397"/>
                    <a:pt x="30198" y="68219"/>
                  </a:cubicBezTo>
                  <a:close/>
                  <a:moveTo>
                    <a:pt x="18278" y="21369"/>
                  </a:moveTo>
                  <a:cubicBezTo>
                    <a:pt x="16688" y="20547"/>
                    <a:pt x="15894" y="20547"/>
                    <a:pt x="14304" y="20547"/>
                  </a:cubicBezTo>
                  <a:cubicBezTo>
                    <a:pt x="13509" y="20547"/>
                    <a:pt x="11920" y="20547"/>
                    <a:pt x="11125" y="21369"/>
                  </a:cubicBezTo>
                  <a:cubicBezTo>
                    <a:pt x="10331" y="23013"/>
                    <a:pt x="9536" y="23835"/>
                    <a:pt x="9536" y="25479"/>
                  </a:cubicBezTo>
                  <a:cubicBezTo>
                    <a:pt x="9536" y="26301"/>
                    <a:pt x="10331" y="27945"/>
                    <a:pt x="11125" y="28767"/>
                  </a:cubicBezTo>
                  <a:cubicBezTo>
                    <a:pt x="11920" y="29589"/>
                    <a:pt x="13509" y="30410"/>
                    <a:pt x="14304" y="30410"/>
                  </a:cubicBezTo>
                  <a:cubicBezTo>
                    <a:pt x="15894" y="30410"/>
                    <a:pt x="16688" y="29589"/>
                    <a:pt x="18278" y="28767"/>
                  </a:cubicBezTo>
                  <a:cubicBezTo>
                    <a:pt x="19072" y="27945"/>
                    <a:pt x="19072" y="26301"/>
                    <a:pt x="19072" y="25479"/>
                  </a:cubicBezTo>
                  <a:cubicBezTo>
                    <a:pt x="19072" y="23835"/>
                    <a:pt x="19072" y="23013"/>
                    <a:pt x="18278" y="21369"/>
                  </a:cubicBezTo>
                  <a:close/>
                  <a:moveTo>
                    <a:pt x="117615" y="47671"/>
                  </a:moveTo>
                  <a:cubicBezTo>
                    <a:pt x="117615" y="43561"/>
                    <a:pt x="116026" y="40273"/>
                    <a:pt x="114437" y="36986"/>
                  </a:cubicBezTo>
                  <a:cubicBezTo>
                    <a:pt x="115231" y="33698"/>
                    <a:pt x="115231" y="31232"/>
                    <a:pt x="114437" y="27945"/>
                  </a:cubicBezTo>
                  <a:cubicBezTo>
                    <a:pt x="113642" y="24657"/>
                    <a:pt x="112052" y="22191"/>
                    <a:pt x="109668" y="20547"/>
                  </a:cubicBezTo>
                  <a:cubicBezTo>
                    <a:pt x="110463" y="14794"/>
                    <a:pt x="108874" y="9863"/>
                    <a:pt x="106490" y="6575"/>
                  </a:cubicBezTo>
                  <a:cubicBezTo>
                    <a:pt x="103311" y="2465"/>
                    <a:pt x="98543" y="821"/>
                    <a:pt x="91390" y="0"/>
                  </a:cubicBezTo>
                  <a:cubicBezTo>
                    <a:pt x="89006" y="0"/>
                    <a:pt x="89006" y="0"/>
                    <a:pt x="89006" y="0"/>
                  </a:cubicBezTo>
                  <a:cubicBezTo>
                    <a:pt x="83443" y="0"/>
                    <a:pt x="83443" y="0"/>
                    <a:pt x="83443" y="0"/>
                  </a:cubicBezTo>
                  <a:cubicBezTo>
                    <a:pt x="81854" y="0"/>
                    <a:pt x="81854" y="0"/>
                    <a:pt x="81854" y="0"/>
                  </a:cubicBezTo>
                  <a:cubicBezTo>
                    <a:pt x="78675" y="0"/>
                    <a:pt x="74701" y="821"/>
                    <a:pt x="70728" y="1643"/>
                  </a:cubicBezTo>
                  <a:cubicBezTo>
                    <a:pt x="66754" y="2465"/>
                    <a:pt x="64370" y="3287"/>
                    <a:pt x="61986" y="4109"/>
                  </a:cubicBezTo>
                  <a:cubicBezTo>
                    <a:pt x="59602" y="4109"/>
                    <a:pt x="56423" y="5753"/>
                    <a:pt x="53245" y="6575"/>
                  </a:cubicBezTo>
                  <a:cubicBezTo>
                    <a:pt x="46887" y="9041"/>
                    <a:pt x="42913" y="9863"/>
                    <a:pt x="41324" y="10684"/>
                  </a:cubicBezTo>
                  <a:cubicBezTo>
                    <a:pt x="39735" y="10684"/>
                    <a:pt x="38940" y="10684"/>
                    <a:pt x="37350" y="11506"/>
                  </a:cubicBezTo>
                  <a:cubicBezTo>
                    <a:pt x="36556" y="13150"/>
                    <a:pt x="36556" y="13972"/>
                    <a:pt x="36556" y="15616"/>
                  </a:cubicBezTo>
                  <a:cubicBezTo>
                    <a:pt x="36556" y="64931"/>
                    <a:pt x="36556" y="64931"/>
                    <a:pt x="36556" y="64931"/>
                  </a:cubicBezTo>
                  <a:cubicBezTo>
                    <a:pt x="36556" y="66575"/>
                    <a:pt x="36556" y="67397"/>
                    <a:pt x="37350" y="68219"/>
                  </a:cubicBezTo>
                  <a:cubicBezTo>
                    <a:pt x="38145" y="69041"/>
                    <a:pt x="39735" y="69863"/>
                    <a:pt x="40529" y="69863"/>
                  </a:cubicBezTo>
                  <a:cubicBezTo>
                    <a:pt x="42119" y="69863"/>
                    <a:pt x="43708" y="71506"/>
                    <a:pt x="46092" y="74794"/>
                  </a:cubicBezTo>
                  <a:cubicBezTo>
                    <a:pt x="49271" y="77260"/>
                    <a:pt x="51655" y="80547"/>
                    <a:pt x="54039" y="83835"/>
                  </a:cubicBezTo>
                  <a:cubicBezTo>
                    <a:pt x="57218" y="88767"/>
                    <a:pt x="59602" y="92054"/>
                    <a:pt x="61986" y="93698"/>
                  </a:cubicBezTo>
                  <a:cubicBezTo>
                    <a:pt x="62781" y="94520"/>
                    <a:pt x="63576" y="95342"/>
                    <a:pt x="63576" y="96986"/>
                  </a:cubicBezTo>
                  <a:cubicBezTo>
                    <a:pt x="64370" y="98630"/>
                    <a:pt x="65165" y="100273"/>
                    <a:pt x="65165" y="101095"/>
                  </a:cubicBezTo>
                  <a:cubicBezTo>
                    <a:pt x="65165" y="101917"/>
                    <a:pt x="65960" y="103561"/>
                    <a:pt x="65960" y="105205"/>
                  </a:cubicBezTo>
                  <a:cubicBezTo>
                    <a:pt x="66754" y="107671"/>
                    <a:pt x="66754" y="109315"/>
                    <a:pt x="67549" y="110136"/>
                  </a:cubicBezTo>
                  <a:cubicBezTo>
                    <a:pt x="67549" y="111780"/>
                    <a:pt x="68344" y="112602"/>
                    <a:pt x="68344" y="114246"/>
                  </a:cubicBezTo>
                  <a:cubicBezTo>
                    <a:pt x="69139" y="115890"/>
                    <a:pt x="69933" y="117534"/>
                    <a:pt x="71523" y="118356"/>
                  </a:cubicBezTo>
                  <a:cubicBezTo>
                    <a:pt x="72317" y="119178"/>
                    <a:pt x="73112" y="119999"/>
                    <a:pt x="74701" y="119999"/>
                  </a:cubicBezTo>
                  <a:cubicBezTo>
                    <a:pt x="77086" y="119999"/>
                    <a:pt x="78675" y="119178"/>
                    <a:pt x="81059" y="119178"/>
                  </a:cubicBezTo>
                  <a:cubicBezTo>
                    <a:pt x="82649" y="118356"/>
                    <a:pt x="84238" y="117534"/>
                    <a:pt x="85033" y="116712"/>
                  </a:cubicBezTo>
                  <a:cubicBezTo>
                    <a:pt x="86622" y="115890"/>
                    <a:pt x="87417" y="115068"/>
                    <a:pt x="88211" y="113424"/>
                  </a:cubicBezTo>
                  <a:cubicBezTo>
                    <a:pt x="89006" y="112602"/>
                    <a:pt x="89801" y="110958"/>
                    <a:pt x="89801" y="110136"/>
                  </a:cubicBezTo>
                  <a:cubicBezTo>
                    <a:pt x="90596" y="109315"/>
                    <a:pt x="90596" y="107671"/>
                    <a:pt x="91390" y="106027"/>
                  </a:cubicBezTo>
                  <a:cubicBezTo>
                    <a:pt x="91390" y="104383"/>
                    <a:pt x="91390" y="103561"/>
                    <a:pt x="91390" y="102739"/>
                  </a:cubicBezTo>
                  <a:cubicBezTo>
                    <a:pt x="91390" y="101917"/>
                    <a:pt x="91390" y="101095"/>
                    <a:pt x="91390" y="99452"/>
                  </a:cubicBezTo>
                  <a:cubicBezTo>
                    <a:pt x="91390" y="97808"/>
                    <a:pt x="91390" y="96164"/>
                    <a:pt x="90596" y="93698"/>
                  </a:cubicBezTo>
                  <a:cubicBezTo>
                    <a:pt x="90596" y="92054"/>
                    <a:pt x="89801" y="90410"/>
                    <a:pt x="89006" y="89589"/>
                  </a:cubicBezTo>
                  <a:cubicBezTo>
                    <a:pt x="89006" y="87945"/>
                    <a:pt x="88211" y="87123"/>
                    <a:pt x="87417" y="84657"/>
                  </a:cubicBezTo>
                  <a:cubicBezTo>
                    <a:pt x="87417" y="84657"/>
                    <a:pt x="86622" y="83835"/>
                    <a:pt x="86622" y="83835"/>
                  </a:cubicBezTo>
                  <a:cubicBezTo>
                    <a:pt x="85827" y="83013"/>
                    <a:pt x="85827" y="82191"/>
                    <a:pt x="85827" y="81369"/>
                  </a:cubicBezTo>
                  <a:cubicBezTo>
                    <a:pt x="85827" y="81369"/>
                    <a:pt x="85033" y="80547"/>
                    <a:pt x="85033" y="79726"/>
                  </a:cubicBezTo>
                  <a:cubicBezTo>
                    <a:pt x="105695" y="79726"/>
                    <a:pt x="105695" y="79726"/>
                    <a:pt x="105695" y="79726"/>
                  </a:cubicBezTo>
                  <a:cubicBezTo>
                    <a:pt x="109668" y="79726"/>
                    <a:pt x="112847" y="78082"/>
                    <a:pt x="116026" y="75616"/>
                  </a:cubicBezTo>
                  <a:cubicBezTo>
                    <a:pt x="119205" y="72328"/>
                    <a:pt x="120000" y="69041"/>
                    <a:pt x="120000" y="64931"/>
                  </a:cubicBezTo>
                  <a:cubicBezTo>
                    <a:pt x="120000" y="60821"/>
                    <a:pt x="119205" y="56712"/>
                    <a:pt x="116026" y="53424"/>
                  </a:cubicBezTo>
                  <a:cubicBezTo>
                    <a:pt x="116821" y="50958"/>
                    <a:pt x="117615" y="49315"/>
                    <a:pt x="117615" y="4767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5" name="Google Shape;675;p80"/>
            <p:cNvSpPr/>
            <p:nvPr/>
          </p:nvSpPr>
          <p:spPr>
            <a:xfrm>
              <a:off x="4987717" y="3742211"/>
              <a:ext cx="365700" cy="36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3846" y="67692"/>
                  </a:moveTo>
                  <a:cubicBezTo>
                    <a:pt x="23846" y="116923"/>
                    <a:pt x="23846" y="116923"/>
                    <a:pt x="23846" y="116923"/>
                  </a:cubicBezTo>
                  <a:cubicBezTo>
                    <a:pt x="22307" y="119230"/>
                    <a:pt x="20000" y="120000"/>
                    <a:pt x="17692" y="120000"/>
                  </a:cubicBezTo>
                  <a:cubicBezTo>
                    <a:pt x="14615" y="120000"/>
                    <a:pt x="13076" y="119230"/>
                    <a:pt x="10769" y="116923"/>
                  </a:cubicBezTo>
                  <a:cubicBezTo>
                    <a:pt x="3076" y="109230"/>
                    <a:pt x="3076" y="109230"/>
                    <a:pt x="3076" y="109230"/>
                  </a:cubicBezTo>
                  <a:cubicBezTo>
                    <a:pt x="1538" y="107692"/>
                    <a:pt x="0" y="105384"/>
                    <a:pt x="0" y="102307"/>
                  </a:cubicBezTo>
                  <a:cubicBezTo>
                    <a:pt x="0" y="100000"/>
                    <a:pt x="1538" y="97692"/>
                    <a:pt x="3076" y="96153"/>
                  </a:cubicBezTo>
                  <a:cubicBezTo>
                    <a:pt x="52307" y="46153"/>
                    <a:pt x="52307" y="46153"/>
                    <a:pt x="52307" y="46153"/>
                  </a:cubicBezTo>
                  <a:cubicBezTo>
                    <a:pt x="54615" y="51538"/>
                    <a:pt x="57692" y="55384"/>
                    <a:pt x="60769" y="59230"/>
                  </a:cubicBezTo>
                  <a:cubicBezTo>
                    <a:pt x="64615" y="63076"/>
                    <a:pt x="69230" y="65384"/>
                    <a:pt x="73846" y="67692"/>
                  </a:cubicBezTo>
                  <a:close/>
                  <a:moveTo>
                    <a:pt x="25384" y="101538"/>
                  </a:moveTo>
                  <a:cubicBezTo>
                    <a:pt x="26153" y="100000"/>
                    <a:pt x="26923" y="99230"/>
                    <a:pt x="26923" y="97692"/>
                  </a:cubicBezTo>
                  <a:cubicBezTo>
                    <a:pt x="26923" y="96923"/>
                    <a:pt x="26153" y="95384"/>
                    <a:pt x="25384" y="94615"/>
                  </a:cubicBezTo>
                  <a:cubicBezTo>
                    <a:pt x="24615" y="93846"/>
                    <a:pt x="23076" y="93076"/>
                    <a:pt x="22307" y="93076"/>
                  </a:cubicBezTo>
                  <a:cubicBezTo>
                    <a:pt x="20769" y="93076"/>
                    <a:pt x="20000" y="93846"/>
                    <a:pt x="19230" y="94615"/>
                  </a:cubicBezTo>
                  <a:cubicBezTo>
                    <a:pt x="17692" y="95384"/>
                    <a:pt x="17692" y="96923"/>
                    <a:pt x="17692" y="97692"/>
                  </a:cubicBezTo>
                  <a:cubicBezTo>
                    <a:pt x="17692" y="99230"/>
                    <a:pt x="17692" y="100000"/>
                    <a:pt x="19230" y="101538"/>
                  </a:cubicBezTo>
                  <a:cubicBezTo>
                    <a:pt x="20000" y="102307"/>
                    <a:pt x="20769" y="102307"/>
                    <a:pt x="22307" y="102307"/>
                  </a:cubicBezTo>
                  <a:cubicBezTo>
                    <a:pt x="23076" y="102307"/>
                    <a:pt x="24615" y="102307"/>
                    <a:pt x="25384" y="101538"/>
                  </a:cubicBezTo>
                  <a:close/>
                  <a:moveTo>
                    <a:pt x="120000" y="36153"/>
                  </a:moveTo>
                  <a:cubicBezTo>
                    <a:pt x="120000" y="37692"/>
                    <a:pt x="119230" y="40000"/>
                    <a:pt x="117692" y="43846"/>
                  </a:cubicBezTo>
                  <a:cubicBezTo>
                    <a:pt x="116153" y="50000"/>
                    <a:pt x="111538" y="55384"/>
                    <a:pt x="106153" y="59230"/>
                  </a:cubicBezTo>
                  <a:cubicBezTo>
                    <a:pt x="100769" y="63076"/>
                    <a:pt x="93846" y="65384"/>
                    <a:pt x="86923" y="65384"/>
                  </a:cubicBezTo>
                  <a:cubicBezTo>
                    <a:pt x="78461" y="65384"/>
                    <a:pt x="70769" y="62307"/>
                    <a:pt x="64615" y="56153"/>
                  </a:cubicBezTo>
                  <a:cubicBezTo>
                    <a:pt x="57692" y="49230"/>
                    <a:pt x="54615" y="41538"/>
                    <a:pt x="54615" y="33076"/>
                  </a:cubicBezTo>
                  <a:cubicBezTo>
                    <a:pt x="54615" y="23846"/>
                    <a:pt x="57692" y="16153"/>
                    <a:pt x="64615" y="10000"/>
                  </a:cubicBezTo>
                  <a:cubicBezTo>
                    <a:pt x="70769" y="3076"/>
                    <a:pt x="78461" y="0"/>
                    <a:pt x="86923" y="0"/>
                  </a:cubicBezTo>
                  <a:cubicBezTo>
                    <a:pt x="90000" y="0"/>
                    <a:pt x="93076" y="769"/>
                    <a:pt x="96153" y="1538"/>
                  </a:cubicBezTo>
                  <a:cubicBezTo>
                    <a:pt x="99230" y="2307"/>
                    <a:pt x="101538" y="3076"/>
                    <a:pt x="103846" y="4615"/>
                  </a:cubicBezTo>
                  <a:cubicBezTo>
                    <a:pt x="104615" y="5384"/>
                    <a:pt x="105384" y="6153"/>
                    <a:pt x="105384" y="6923"/>
                  </a:cubicBezTo>
                  <a:cubicBezTo>
                    <a:pt x="105384" y="7692"/>
                    <a:pt x="104615" y="8461"/>
                    <a:pt x="103846" y="9230"/>
                  </a:cubicBezTo>
                  <a:cubicBezTo>
                    <a:pt x="82307" y="21538"/>
                    <a:pt x="82307" y="21538"/>
                    <a:pt x="82307" y="21538"/>
                  </a:cubicBezTo>
                  <a:cubicBezTo>
                    <a:pt x="82307" y="37692"/>
                    <a:pt x="82307" y="37692"/>
                    <a:pt x="82307" y="37692"/>
                  </a:cubicBezTo>
                  <a:cubicBezTo>
                    <a:pt x="96923" y="45384"/>
                    <a:pt x="96923" y="45384"/>
                    <a:pt x="96923" y="45384"/>
                  </a:cubicBezTo>
                  <a:cubicBezTo>
                    <a:pt x="96923" y="45384"/>
                    <a:pt x="98461" y="43846"/>
                    <a:pt x="102307" y="41538"/>
                  </a:cubicBezTo>
                  <a:cubicBezTo>
                    <a:pt x="106153" y="39230"/>
                    <a:pt x="109230" y="37692"/>
                    <a:pt x="112307" y="36153"/>
                  </a:cubicBezTo>
                  <a:cubicBezTo>
                    <a:pt x="115384" y="33846"/>
                    <a:pt x="116923" y="33076"/>
                    <a:pt x="117692" y="33076"/>
                  </a:cubicBezTo>
                  <a:cubicBezTo>
                    <a:pt x="118461" y="33076"/>
                    <a:pt x="118461" y="33846"/>
                    <a:pt x="119230" y="33846"/>
                  </a:cubicBezTo>
                  <a:cubicBezTo>
                    <a:pt x="119230" y="34615"/>
                    <a:pt x="120000" y="35384"/>
                    <a:pt x="120000" y="36153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6" name="Google Shape;676;p80"/>
            <p:cNvSpPr txBox="1"/>
            <p:nvPr/>
          </p:nvSpPr>
          <p:spPr>
            <a:xfrm>
              <a:off x="5420925" y="1796477"/>
              <a:ext cx="3257700" cy="299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666666"/>
                  </a:solidFill>
                  <a:latin typeface="Tahoma"/>
                  <a:ea typeface="Tahoma"/>
                  <a:cs typeface="Tahoma"/>
                  <a:sym typeface="Tahoma"/>
                </a:rPr>
                <a:t>Costly Overhead</a:t>
              </a:r>
              <a:endParaRPr sz="16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666666"/>
                  </a:solidFill>
                  <a:latin typeface="Tahoma"/>
                  <a:ea typeface="Tahoma"/>
                  <a:cs typeface="Tahoma"/>
                  <a:sym typeface="Tahoma"/>
                </a:rPr>
                <a:t>Franchise and Desk Fees</a:t>
              </a:r>
              <a:endParaRPr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666666"/>
                  </a:solidFill>
                  <a:latin typeface="Tahoma"/>
                  <a:ea typeface="Tahoma"/>
                  <a:cs typeface="Tahoma"/>
                  <a:sym typeface="Tahoma"/>
                </a:rPr>
                <a:t>Locally Confined</a:t>
              </a:r>
              <a:endParaRPr sz="16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666666"/>
                  </a:solidFill>
                  <a:latin typeface="Tahoma"/>
                  <a:ea typeface="Tahoma"/>
                  <a:cs typeface="Tahoma"/>
                  <a:sym typeface="Tahoma"/>
                </a:rPr>
                <a:t>Smaller Referral Network</a:t>
              </a:r>
              <a:endParaRPr sz="10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666666"/>
                  </a:solidFill>
                  <a:latin typeface="Tahoma"/>
                  <a:ea typeface="Tahoma"/>
                  <a:cs typeface="Tahoma"/>
                  <a:sym typeface="Tahoma"/>
                </a:rPr>
                <a:t>Inconsistent Growth Incentives</a:t>
              </a:r>
              <a:endParaRPr sz="16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666666"/>
                  </a:solidFill>
                  <a:latin typeface="Tahoma"/>
                  <a:ea typeface="Tahoma"/>
                  <a:cs typeface="Tahoma"/>
                  <a:sym typeface="Tahoma"/>
                </a:rPr>
                <a:t>Minimal Opportunities for Ownership</a:t>
              </a:r>
              <a:endParaRPr sz="10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666666"/>
                  </a:solidFill>
                  <a:latin typeface="Tahoma"/>
                  <a:ea typeface="Tahoma"/>
                  <a:cs typeface="Tahoma"/>
                  <a:sym typeface="Tahoma"/>
                </a:rPr>
                <a:t>Limited Technology &amp; Support</a:t>
              </a:r>
              <a:endParaRPr sz="16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666666"/>
                  </a:solidFill>
                  <a:latin typeface="Tahoma"/>
                  <a:ea typeface="Tahoma"/>
                  <a:cs typeface="Tahoma"/>
                  <a:sym typeface="Tahoma"/>
                </a:rPr>
                <a:t>Few Tools and Support Resources</a:t>
              </a:r>
              <a:endParaRPr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7" name="Google Shape;677;p80"/>
            <p:cNvSpPr txBox="1"/>
            <p:nvPr/>
          </p:nvSpPr>
          <p:spPr>
            <a:xfrm>
              <a:off x="5246488" y="1290393"/>
              <a:ext cx="2040600" cy="66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u="sng">
                  <a:solidFill>
                    <a:srgbClr val="666666"/>
                  </a:solidFill>
                  <a:latin typeface="Tahoma"/>
                  <a:ea typeface="Tahoma"/>
                  <a:cs typeface="Tahoma"/>
                  <a:sym typeface="Tahoma"/>
                </a:rPr>
                <a:t>Typical Franchise</a:t>
              </a:r>
              <a:endParaRPr>
                <a:solidFill>
                  <a:srgbClr val="666666"/>
                </a:solidFill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498" y="1181859"/>
            <a:ext cx="981510" cy="50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8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11089" y="4475825"/>
            <a:ext cx="1131614" cy="554157"/>
          </a:xfrm>
          <a:prstGeom prst="rect">
            <a:avLst/>
          </a:prstGeom>
          <a:solidFill>
            <a:srgbClr val="F7F7F7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3" name="Google Shape;743;p188"/>
          <p:cNvCxnSpPr/>
          <p:nvPr/>
        </p:nvCxnSpPr>
        <p:spPr>
          <a:xfrm>
            <a:off x="578782" y="802540"/>
            <a:ext cx="4540800" cy="0"/>
          </a:xfrm>
          <a:prstGeom prst="straightConnector1">
            <a:avLst/>
          </a:prstGeom>
          <a:noFill/>
          <a:ln w="28575" cap="flat" cmpd="sng">
            <a:solidFill>
              <a:srgbClr val="F9A81A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744" name="Google Shape;744;p188"/>
          <p:cNvCxnSpPr/>
          <p:nvPr/>
        </p:nvCxnSpPr>
        <p:spPr>
          <a:xfrm>
            <a:off x="9140500" y="3600"/>
            <a:ext cx="0" cy="5136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5" name="Google Shape;745;p188"/>
          <p:cNvSpPr/>
          <p:nvPr/>
        </p:nvSpPr>
        <p:spPr>
          <a:xfrm>
            <a:off x="520425" y="252725"/>
            <a:ext cx="4851600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1" i="0" u="none" strike="noStrike" cap="none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International Collaboration</a:t>
            </a:r>
            <a:endParaRPr sz="2600" b="1" i="0" u="none" strike="noStrike" cap="none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46" name="Google Shape;746;p188"/>
          <p:cNvSpPr/>
          <p:nvPr/>
        </p:nvSpPr>
        <p:spPr>
          <a:xfrm>
            <a:off x="520425" y="873243"/>
            <a:ext cx="7266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47" name="Google Shape;747;p188"/>
          <p:cNvSpPr txBox="1"/>
          <p:nvPr/>
        </p:nvSpPr>
        <p:spPr>
          <a:xfrm>
            <a:off x="652950" y="1156650"/>
            <a:ext cx="4466700" cy="3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5AA5"/>
              </a:buClr>
              <a:buSzPts val="1700"/>
              <a:buFont typeface="Tahoma"/>
              <a:buChar char="●"/>
            </a:pPr>
            <a:r>
              <a:rPr lang="en" sz="1600" b="0" i="0" u="none" strike="noStrike" cap="none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Interact and learn from other top professionals in the company</a:t>
            </a:r>
            <a:endParaRPr sz="1600" b="0" i="0" u="none" strike="noStrike" cap="none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5AA5"/>
              </a:buClr>
              <a:buSzPts val="1700"/>
              <a:buFont typeface="Tahoma"/>
              <a:buChar char="●"/>
            </a:pPr>
            <a:r>
              <a:rPr lang="en" sz="1600" b="0" i="0" u="none" strike="noStrike" cap="none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Build teams across states and provinces with one nationwide cap</a:t>
            </a:r>
            <a:endParaRPr sz="1600" b="0" i="0" u="none" strike="noStrike" cap="none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5AA5"/>
              </a:buClr>
              <a:buSzPts val="1700"/>
              <a:buFont typeface="Tahoma"/>
              <a:buChar char="●"/>
            </a:pPr>
            <a:r>
              <a:rPr lang="en" sz="1600" b="0" i="0" u="none" strike="noStrike" cap="none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Host and participate in daily, live online gatherings</a:t>
            </a:r>
            <a:endParaRPr sz="1600" b="0" i="0" u="none" strike="noStrike" cap="none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5AA5"/>
              </a:buClr>
              <a:buSzPts val="1700"/>
              <a:buFont typeface="Tahoma"/>
              <a:buChar char="●"/>
            </a:pPr>
            <a:r>
              <a:rPr lang="en" sz="1600" b="0" i="0" u="none" strike="noStrike" cap="none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Benefit from a powerful referral network</a:t>
            </a:r>
            <a:endParaRPr sz="1600" b="0" i="0" u="none" strike="noStrike" cap="none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35AA5"/>
              </a:buClr>
              <a:buSzPts val="1700"/>
              <a:buFont typeface="Tahoma"/>
              <a:buChar char="●"/>
            </a:pPr>
            <a:r>
              <a:rPr lang="en" sz="1600" b="0" i="0" u="none" strike="noStrike" cap="none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Share best practices among peers</a:t>
            </a:r>
            <a:br>
              <a:rPr lang="en" sz="1600" b="0" i="0" u="none" strike="noStrike" cap="none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</a:br>
            <a:endParaRPr sz="1600" b="0" i="0" u="none" strike="noStrike" cap="none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48" name="Google Shape;748;p188"/>
          <p:cNvSpPr txBox="1"/>
          <p:nvPr/>
        </p:nvSpPr>
        <p:spPr>
          <a:xfrm>
            <a:off x="121575" y="4376975"/>
            <a:ext cx="1323900" cy="325500"/>
          </a:xfrm>
          <a:prstGeom prst="rect">
            <a:avLst/>
          </a:prstGeom>
          <a:solidFill>
            <a:srgbClr val="4472C4">
              <a:alpha val="90200"/>
            </a:srgbClr>
          </a:solidFill>
          <a:ln w="952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Our Business Model</a:t>
            </a:r>
            <a:endParaRPr sz="1000" b="0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749" name="Google Shape;749;p188"/>
          <p:cNvGraphicFramePr/>
          <p:nvPr/>
        </p:nvGraphicFramePr>
        <p:xfrm>
          <a:off x="115265" y="4675346"/>
          <a:ext cx="6650750" cy="7132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3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32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Cloud</a:t>
                      </a:r>
                      <a:br>
                        <a:rPr lang="en" sz="1000" u="none" strike="noStrike" cap="none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</a:br>
                      <a:r>
                        <a:rPr lang="en" sz="1000" u="none" strike="noStrike" cap="none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Campus</a:t>
                      </a:r>
                      <a:endParaRPr sz="1400" u="none" strike="noStrike" cap="none"/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Live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Training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Real-Time</a:t>
                      </a:r>
                      <a:br>
                        <a:rPr lang="en" sz="1000" u="none" strike="noStrike" cap="none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</a:br>
                      <a:r>
                        <a:rPr lang="en" sz="1000" u="none" strike="noStrike" cap="none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Support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International</a:t>
                      </a:r>
                      <a:br>
                        <a:rPr lang="en" sz="1000" u="none" strike="noStrike" cap="none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</a:br>
                      <a:r>
                        <a:rPr lang="en" sz="1000" u="none" strike="noStrike" cap="none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Collaboration</a:t>
                      </a:r>
                      <a:endParaRPr sz="1400" u="none" strike="noStrike" cap="none"/>
                    </a:p>
                  </a:txBody>
                  <a:tcPr marL="457200" marR="91425" marT="73150" marB="45700">
                    <a:lnL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C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Equity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Opportunities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0" marR="91425" marT="73150" marB="45700">
                    <a:lnL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50" name="Google Shape;750;p188"/>
          <p:cNvSpPr/>
          <p:nvPr/>
        </p:nvSpPr>
        <p:spPr>
          <a:xfrm>
            <a:off x="4219871" y="4807795"/>
            <a:ext cx="252300" cy="255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410" y="8219"/>
                </a:moveTo>
                <a:cubicBezTo>
                  <a:pt x="39452" y="3287"/>
                  <a:pt x="49315" y="0"/>
                  <a:pt x="59999" y="0"/>
                </a:cubicBezTo>
                <a:cubicBezTo>
                  <a:pt x="70684" y="0"/>
                  <a:pt x="80547" y="3287"/>
                  <a:pt x="90410" y="8219"/>
                </a:cubicBezTo>
                <a:cubicBezTo>
                  <a:pt x="99452" y="13972"/>
                  <a:pt x="106027" y="20547"/>
                  <a:pt x="111780" y="29589"/>
                </a:cubicBezTo>
                <a:cubicBezTo>
                  <a:pt x="116712" y="39452"/>
                  <a:pt x="119999" y="49315"/>
                  <a:pt x="119999" y="59999"/>
                </a:cubicBezTo>
                <a:cubicBezTo>
                  <a:pt x="119999" y="70684"/>
                  <a:pt x="116712" y="80547"/>
                  <a:pt x="111780" y="89589"/>
                </a:cubicBezTo>
                <a:cubicBezTo>
                  <a:pt x="106027" y="99452"/>
                  <a:pt x="99452" y="106027"/>
                  <a:pt x="90410" y="111780"/>
                </a:cubicBezTo>
                <a:cubicBezTo>
                  <a:pt x="80547" y="116712"/>
                  <a:pt x="70684" y="119999"/>
                  <a:pt x="59999" y="119999"/>
                </a:cubicBezTo>
                <a:cubicBezTo>
                  <a:pt x="49315" y="119999"/>
                  <a:pt x="39452" y="116712"/>
                  <a:pt x="30410" y="111780"/>
                </a:cubicBezTo>
                <a:cubicBezTo>
                  <a:pt x="21369" y="106027"/>
                  <a:pt x="13972" y="99452"/>
                  <a:pt x="8219" y="89589"/>
                </a:cubicBezTo>
                <a:cubicBezTo>
                  <a:pt x="3287" y="80547"/>
                  <a:pt x="0" y="70684"/>
                  <a:pt x="0" y="59999"/>
                </a:cubicBezTo>
                <a:cubicBezTo>
                  <a:pt x="0" y="49315"/>
                  <a:pt x="3287" y="39452"/>
                  <a:pt x="8219" y="29589"/>
                </a:cubicBezTo>
                <a:cubicBezTo>
                  <a:pt x="13972" y="20547"/>
                  <a:pt x="21369" y="13972"/>
                  <a:pt x="30410" y="8219"/>
                </a:cubicBezTo>
                <a:close/>
                <a:moveTo>
                  <a:pt x="81369" y="41095"/>
                </a:moveTo>
                <a:cubicBezTo>
                  <a:pt x="81369" y="41095"/>
                  <a:pt x="81369" y="41095"/>
                  <a:pt x="80547" y="41095"/>
                </a:cubicBezTo>
                <a:cubicBezTo>
                  <a:pt x="80547" y="41917"/>
                  <a:pt x="79726" y="41917"/>
                  <a:pt x="79726" y="41917"/>
                </a:cubicBezTo>
                <a:cubicBezTo>
                  <a:pt x="79726" y="41917"/>
                  <a:pt x="79726" y="41917"/>
                  <a:pt x="79726" y="41917"/>
                </a:cubicBezTo>
                <a:cubicBezTo>
                  <a:pt x="79726" y="41917"/>
                  <a:pt x="80547" y="41095"/>
                  <a:pt x="80547" y="41095"/>
                </a:cubicBezTo>
                <a:cubicBezTo>
                  <a:pt x="80547" y="40273"/>
                  <a:pt x="80547" y="40273"/>
                  <a:pt x="80547" y="40273"/>
                </a:cubicBezTo>
                <a:cubicBezTo>
                  <a:pt x="80547" y="40273"/>
                  <a:pt x="81369" y="39452"/>
                  <a:pt x="82191" y="39452"/>
                </a:cubicBezTo>
                <a:cubicBezTo>
                  <a:pt x="83013" y="38630"/>
                  <a:pt x="84657" y="38630"/>
                  <a:pt x="86301" y="38630"/>
                </a:cubicBezTo>
                <a:cubicBezTo>
                  <a:pt x="87945" y="37808"/>
                  <a:pt x="89589" y="37808"/>
                  <a:pt x="90410" y="39452"/>
                </a:cubicBezTo>
                <a:cubicBezTo>
                  <a:pt x="90410" y="39452"/>
                  <a:pt x="90410" y="38630"/>
                  <a:pt x="91232" y="37808"/>
                </a:cubicBezTo>
                <a:cubicBezTo>
                  <a:pt x="92054" y="37808"/>
                  <a:pt x="92054" y="36986"/>
                  <a:pt x="92054" y="36986"/>
                </a:cubicBezTo>
                <a:cubicBezTo>
                  <a:pt x="92054" y="36986"/>
                  <a:pt x="92876" y="36986"/>
                  <a:pt x="93698" y="36986"/>
                </a:cubicBezTo>
                <a:cubicBezTo>
                  <a:pt x="93698" y="36986"/>
                  <a:pt x="94520" y="36986"/>
                  <a:pt x="94520" y="36164"/>
                </a:cubicBezTo>
                <a:cubicBezTo>
                  <a:pt x="94520" y="34520"/>
                  <a:pt x="94520" y="34520"/>
                  <a:pt x="94520" y="34520"/>
                </a:cubicBezTo>
                <a:cubicBezTo>
                  <a:pt x="93698" y="34520"/>
                  <a:pt x="93698" y="34520"/>
                  <a:pt x="93698" y="33698"/>
                </a:cubicBezTo>
                <a:cubicBezTo>
                  <a:pt x="92876" y="33698"/>
                  <a:pt x="92876" y="32876"/>
                  <a:pt x="92876" y="32054"/>
                </a:cubicBezTo>
                <a:cubicBezTo>
                  <a:pt x="92876" y="32876"/>
                  <a:pt x="92876" y="32876"/>
                  <a:pt x="92054" y="32876"/>
                </a:cubicBezTo>
                <a:cubicBezTo>
                  <a:pt x="92054" y="32876"/>
                  <a:pt x="92054" y="32876"/>
                  <a:pt x="92054" y="32054"/>
                </a:cubicBezTo>
                <a:cubicBezTo>
                  <a:pt x="92054" y="32054"/>
                  <a:pt x="91232" y="32054"/>
                  <a:pt x="91232" y="32876"/>
                </a:cubicBezTo>
                <a:cubicBezTo>
                  <a:pt x="90410" y="32876"/>
                  <a:pt x="90410" y="32876"/>
                  <a:pt x="90410" y="32876"/>
                </a:cubicBezTo>
                <a:cubicBezTo>
                  <a:pt x="89589" y="32054"/>
                  <a:pt x="89589" y="32054"/>
                  <a:pt x="89589" y="32054"/>
                </a:cubicBezTo>
                <a:cubicBezTo>
                  <a:pt x="88767" y="32054"/>
                  <a:pt x="88767" y="31232"/>
                  <a:pt x="88767" y="30410"/>
                </a:cubicBezTo>
                <a:cubicBezTo>
                  <a:pt x="88767" y="30410"/>
                  <a:pt x="87945" y="29589"/>
                  <a:pt x="87945" y="29589"/>
                </a:cubicBezTo>
                <a:cubicBezTo>
                  <a:pt x="87945" y="29589"/>
                  <a:pt x="87945" y="28767"/>
                  <a:pt x="87945" y="28767"/>
                </a:cubicBezTo>
                <a:cubicBezTo>
                  <a:pt x="87123" y="28767"/>
                  <a:pt x="87123" y="27945"/>
                  <a:pt x="87123" y="27945"/>
                </a:cubicBezTo>
                <a:cubicBezTo>
                  <a:pt x="87123" y="27945"/>
                  <a:pt x="86301" y="27945"/>
                  <a:pt x="86301" y="27123"/>
                </a:cubicBezTo>
                <a:cubicBezTo>
                  <a:pt x="86301" y="27123"/>
                  <a:pt x="86301" y="27123"/>
                  <a:pt x="86301" y="27123"/>
                </a:cubicBezTo>
                <a:cubicBezTo>
                  <a:pt x="86301" y="27123"/>
                  <a:pt x="86301" y="26301"/>
                  <a:pt x="86301" y="26301"/>
                </a:cubicBezTo>
                <a:cubicBezTo>
                  <a:pt x="86301" y="26301"/>
                  <a:pt x="85479" y="26301"/>
                  <a:pt x="85479" y="26301"/>
                </a:cubicBezTo>
                <a:cubicBezTo>
                  <a:pt x="85479" y="26301"/>
                  <a:pt x="85479" y="26301"/>
                  <a:pt x="85479" y="27123"/>
                </a:cubicBezTo>
                <a:cubicBezTo>
                  <a:pt x="84657" y="27123"/>
                  <a:pt x="84657" y="27123"/>
                  <a:pt x="84657" y="27945"/>
                </a:cubicBezTo>
                <a:cubicBezTo>
                  <a:pt x="84657" y="27945"/>
                  <a:pt x="83835" y="27945"/>
                  <a:pt x="83835" y="27945"/>
                </a:cubicBezTo>
                <a:cubicBezTo>
                  <a:pt x="83835" y="27945"/>
                  <a:pt x="83835" y="27945"/>
                  <a:pt x="83835" y="27945"/>
                </a:cubicBezTo>
                <a:cubicBezTo>
                  <a:pt x="83835" y="27945"/>
                  <a:pt x="83835" y="27945"/>
                  <a:pt x="83013" y="27945"/>
                </a:cubicBezTo>
                <a:cubicBezTo>
                  <a:pt x="83013" y="27945"/>
                  <a:pt x="83013" y="27945"/>
                  <a:pt x="83013" y="27945"/>
                </a:cubicBezTo>
                <a:cubicBezTo>
                  <a:pt x="83013" y="27945"/>
                  <a:pt x="83013" y="27945"/>
                  <a:pt x="83013" y="28767"/>
                </a:cubicBezTo>
                <a:cubicBezTo>
                  <a:pt x="82191" y="28767"/>
                  <a:pt x="82191" y="28767"/>
                  <a:pt x="82191" y="28767"/>
                </a:cubicBezTo>
                <a:cubicBezTo>
                  <a:pt x="81369" y="28767"/>
                  <a:pt x="81369" y="28767"/>
                  <a:pt x="81369" y="28767"/>
                </a:cubicBezTo>
                <a:cubicBezTo>
                  <a:pt x="82191" y="28767"/>
                  <a:pt x="82191" y="27945"/>
                  <a:pt x="81369" y="27945"/>
                </a:cubicBezTo>
                <a:cubicBezTo>
                  <a:pt x="80547" y="27945"/>
                  <a:pt x="80547" y="27945"/>
                  <a:pt x="79726" y="27945"/>
                </a:cubicBezTo>
                <a:cubicBezTo>
                  <a:pt x="80547" y="27123"/>
                  <a:pt x="80547" y="27123"/>
                  <a:pt x="80547" y="27123"/>
                </a:cubicBezTo>
                <a:cubicBezTo>
                  <a:pt x="80547" y="26301"/>
                  <a:pt x="80547" y="26301"/>
                  <a:pt x="79726" y="25479"/>
                </a:cubicBezTo>
                <a:cubicBezTo>
                  <a:pt x="80547" y="25479"/>
                  <a:pt x="80547" y="25479"/>
                  <a:pt x="80547" y="25479"/>
                </a:cubicBezTo>
                <a:cubicBezTo>
                  <a:pt x="80547" y="25479"/>
                  <a:pt x="79726" y="25479"/>
                  <a:pt x="79726" y="24657"/>
                </a:cubicBezTo>
                <a:cubicBezTo>
                  <a:pt x="78904" y="24657"/>
                  <a:pt x="78904" y="24657"/>
                  <a:pt x="78082" y="24657"/>
                </a:cubicBezTo>
                <a:cubicBezTo>
                  <a:pt x="78082" y="23835"/>
                  <a:pt x="77260" y="23835"/>
                  <a:pt x="77260" y="23835"/>
                </a:cubicBezTo>
                <a:cubicBezTo>
                  <a:pt x="76438" y="23835"/>
                  <a:pt x="75616" y="23013"/>
                  <a:pt x="74794" y="23013"/>
                </a:cubicBezTo>
                <a:cubicBezTo>
                  <a:pt x="73150" y="23013"/>
                  <a:pt x="72328" y="23013"/>
                  <a:pt x="72328" y="23013"/>
                </a:cubicBezTo>
                <a:cubicBezTo>
                  <a:pt x="71506" y="23835"/>
                  <a:pt x="71506" y="23835"/>
                  <a:pt x="71506" y="23835"/>
                </a:cubicBezTo>
                <a:cubicBezTo>
                  <a:pt x="71506" y="23835"/>
                  <a:pt x="71506" y="24657"/>
                  <a:pt x="72328" y="24657"/>
                </a:cubicBezTo>
                <a:cubicBezTo>
                  <a:pt x="72328" y="25479"/>
                  <a:pt x="72328" y="25479"/>
                  <a:pt x="72328" y="26301"/>
                </a:cubicBezTo>
                <a:cubicBezTo>
                  <a:pt x="72328" y="26301"/>
                  <a:pt x="72328" y="26301"/>
                  <a:pt x="71506" y="27123"/>
                </a:cubicBezTo>
                <a:cubicBezTo>
                  <a:pt x="71506" y="27123"/>
                  <a:pt x="71506" y="27945"/>
                  <a:pt x="71506" y="27945"/>
                </a:cubicBezTo>
                <a:cubicBezTo>
                  <a:pt x="71506" y="27945"/>
                  <a:pt x="71506" y="28767"/>
                  <a:pt x="72328" y="28767"/>
                </a:cubicBezTo>
                <a:cubicBezTo>
                  <a:pt x="73150" y="29589"/>
                  <a:pt x="73150" y="30410"/>
                  <a:pt x="73150" y="30410"/>
                </a:cubicBezTo>
                <a:cubicBezTo>
                  <a:pt x="73150" y="31232"/>
                  <a:pt x="72328" y="31232"/>
                  <a:pt x="72328" y="32054"/>
                </a:cubicBezTo>
                <a:cubicBezTo>
                  <a:pt x="71506" y="32876"/>
                  <a:pt x="70684" y="32876"/>
                  <a:pt x="70684" y="32876"/>
                </a:cubicBezTo>
                <a:cubicBezTo>
                  <a:pt x="70684" y="33698"/>
                  <a:pt x="70684" y="33698"/>
                  <a:pt x="70684" y="34520"/>
                </a:cubicBezTo>
                <a:cubicBezTo>
                  <a:pt x="70684" y="35342"/>
                  <a:pt x="70684" y="35342"/>
                  <a:pt x="71506" y="35342"/>
                </a:cubicBezTo>
                <a:cubicBezTo>
                  <a:pt x="71506" y="36164"/>
                  <a:pt x="71506" y="36164"/>
                  <a:pt x="71506" y="36164"/>
                </a:cubicBezTo>
                <a:cubicBezTo>
                  <a:pt x="71506" y="36164"/>
                  <a:pt x="71506" y="36164"/>
                  <a:pt x="71506" y="36164"/>
                </a:cubicBezTo>
                <a:cubicBezTo>
                  <a:pt x="71506" y="36164"/>
                  <a:pt x="70684" y="36986"/>
                  <a:pt x="70684" y="36986"/>
                </a:cubicBezTo>
                <a:cubicBezTo>
                  <a:pt x="70684" y="36986"/>
                  <a:pt x="70684" y="36986"/>
                  <a:pt x="70684" y="36986"/>
                </a:cubicBezTo>
                <a:cubicBezTo>
                  <a:pt x="69863" y="36986"/>
                  <a:pt x="69863" y="36986"/>
                  <a:pt x="69863" y="36986"/>
                </a:cubicBezTo>
                <a:cubicBezTo>
                  <a:pt x="69863" y="36986"/>
                  <a:pt x="69041" y="36986"/>
                  <a:pt x="68219" y="36986"/>
                </a:cubicBezTo>
                <a:cubicBezTo>
                  <a:pt x="68219" y="36164"/>
                  <a:pt x="67397" y="35342"/>
                  <a:pt x="67397" y="34520"/>
                </a:cubicBezTo>
                <a:cubicBezTo>
                  <a:pt x="67397" y="33698"/>
                  <a:pt x="66575" y="32876"/>
                  <a:pt x="66575" y="32054"/>
                </a:cubicBezTo>
                <a:cubicBezTo>
                  <a:pt x="64931" y="32054"/>
                  <a:pt x="64109" y="32054"/>
                  <a:pt x="64109" y="32054"/>
                </a:cubicBezTo>
                <a:cubicBezTo>
                  <a:pt x="64109" y="32054"/>
                  <a:pt x="62465" y="31232"/>
                  <a:pt x="60821" y="30410"/>
                </a:cubicBezTo>
                <a:cubicBezTo>
                  <a:pt x="59178" y="29589"/>
                  <a:pt x="58356" y="29589"/>
                  <a:pt x="55890" y="30410"/>
                </a:cubicBezTo>
                <a:cubicBezTo>
                  <a:pt x="56712" y="29589"/>
                  <a:pt x="56712" y="29589"/>
                  <a:pt x="55890" y="28767"/>
                </a:cubicBezTo>
                <a:cubicBezTo>
                  <a:pt x="55890" y="27945"/>
                  <a:pt x="55068" y="27945"/>
                  <a:pt x="55068" y="27945"/>
                </a:cubicBezTo>
                <a:cubicBezTo>
                  <a:pt x="55068" y="27945"/>
                  <a:pt x="55068" y="27123"/>
                  <a:pt x="55068" y="26301"/>
                </a:cubicBezTo>
                <a:cubicBezTo>
                  <a:pt x="55068" y="26301"/>
                  <a:pt x="55068" y="25479"/>
                  <a:pt x="55068" y="25479"/>
                </a:cubicBezTo>
                <a:cubicBezTo>
                  <a:pt x="55068" y="24657"/>
                  <a:pt x="55890" y="24657"/>
                  <a:pt x="55890" y="23835"/>
                </a:cubicBezTo>
                <a:cubicBezTo>
                  <a:pt x="55890" y="23835"/>
                  <a:pt x="56712" y="23835"/>
                  <a:pt x="56712" y="23013"/>
                </a:cubicBezTo>
                <a:cubicBezTo>
                  <a:pt x="56712" y="23013"/>
                  <a:pt x="57534" y="22191"/>
                  <a:pt x="57534" y="22191"/>
                </a:cubicBezTo>
                <a:cubicBezTo>
                  <a:pt x="57534" y="21369"/>
                  <a:pt x="57534" y="21369"/>
                  <a:pt x="57534" y="21369"/>
                </a:cubicBezTo>
                <a:cubicBezTo>
                  <a:pt x="59178" y="21369"/>
                  <a:pt x="60821" y="21369"/>
                  <a:pt x="61643" y="20547"/>
                </a:cubicBezTo>
                <a:cubicBezTo>
                  <a:pt x="61643" y="20547"/>
                  <a:pt x="61643" y="19726"/>
                  <a:pt x="62465" y="19726"/>
                </a:cubicBezTo>
                <a:cubicBezTo>
                  <a:pt x="62465" y="18904"/>
                  <a:pt x="62465" y="18082"/>
                  <a:pt x="63287" y="18082"/>
                </a:cubicBezTo>
                <a:cubicBezTo>
                  <a:pt x="63287" y="18082"/>
                  <a:pt x="64109" y="17260"/>
                  <a:pt x="64109" y="17260"/>
                </a:cubicBezTo>
                <a:cubicBezTo>
                  <a:pt x="64109" y="17260"/>
                  <a:pt x="64931" y="18082"/>
                  <a:pt x="64931" y="18082"/>
                </a:cubicBezTo>
                <a:cubicBezTo>
                  <a:pt x="65753" y="18082"/>
                  <a:pt x="65753" y="18082"/>
                  <a:pt x="66575" y="18082"/>
                </a:cubicBezTo>
                <a:cubicBezTo>
                  <a:pt x="67397" y="18904"/>
                  <a:pt x="67397" y="18082"/>
                  <a:pt x="67397" y="17260"/>
                </a:cubicBezTo>
                <a:cubicBezTo>
                  <a:pt x="67397" y="17260"/>
                  <a:pt x="67397" y="16438"/>
                  <a:pt x="67397" y="16438"/>
                </a:cubicBezTo>
                <a:cubicBezTo>
                  <a:pt x="67397" y="16438"/>
                  <a:pt x="67397" y="15616"/>
                  <a:pt x="67397" y="14794"/>
                </a:cubicBezTo>
                <a:cubicBezTo>
                  <a:pt x="66575" y="13972"/>
                  <a:pt x="66575" y="13972"/>
                  <a:pt x="66575" y="13972"/>
                </a:cubicBezTo>
                <a:cubicBezTo>
                  <a:pt x="65753" y="13972"/>
                  <a:pt x="64931" y="13972"/>
                  <a:pt x="64109" y="14794"/>
                </a:cubicBezTo>
                <a:cubicBezTo>
                  <a:pt x="64109" y="14794"/>
                  <a:pt x="64109" y="14794"/>
                  <a:pt x="64931" y="14794"/>
                </a:cubicBezTo>
                <a:cubicBezTo>
                  <a:pt x="64931" y="14794"/>
                  <a:pt x="64109" y="15616"/>
                  <a:pt x="64109" y="15616"/>
                </a:cubicBezTo>
                <a:cubicBezTo>
                  <a:pt x="63287" y="16438"/>
                  <a:pt x="63287" y="17260"/>
                  <a:pt x="62465" y="17260"/>
                </a:cubicBezTo>
                <a:cubicBezTo>
                  <a:pt x="62465" y="17260"/>
                  <a:pt x="61643" y="17260"/>
                  <a:pt x="61643" y="16438"/>
                </a:cubicBezTo>
                <a:cubicBezTo>
                  <a:pt x="61643" y="16438"/>
                  <a:pt x="60821" y="16438"/>
                  <a:pt x="60821" y="15616"/>
                </a:cubicBezTo>
                <a:cubicBezTo>
                  <a:pt x="60821" y="14794"/>
                  <a:pt x="60821" y="14794"/>
                  <a:pt x="59999" y="14794"/>
                </a:cubicBezTo>
                <a:cubicBezTo>
                  <a:pt x="59999" y="14794"/>
                  <a:pt x="59178" y="14794"/>
                  <a:pt x="59178" y="15616"/>
                </a:cubicBezTo>
                <a:cubicBezTo>
                  <a:pt x="59178" y="15616"/>
                  <a:pt x="59178" y="14794"/>
                  <a:pt x="58356" y="14794"/>
                </a:cubicBezTo>
                <a:cubicBezTo>
                  <a:pt x="57534" y="13972"/>
                  <a:pt x="56712" y="13972"/>
                  <a:pt x="55890" y="13972"/>
                </a:cubicBezTo>
                <a:cubicBezTo>
                  <a:pt x="57534" y="13150"/>
                  <a:pt x="56712" y="13150"/>
                  <a:pt x="55890" y="12328"/>
                </a:cubicBezTo>
                <a:cubicBezTo>
                  <a:pt x="55068" y="11506"/>
                  <a:pt x="55068" y="11506"/>
                  <a:pt x="54246" y="11506"/>
                </a:cubicBezTo>
                <a:cubicBezTo>
                  <a:pt x="53424" y="11506"/>
                  <a:pt x="52602" y="11506"/>
                  <a:pt x="52602" y="12328"/>
                </a:cubicBezTo>
                <a:cubicBezTo>
                  <a:pt x="52602" y="12328"/>
                  <a:pt x="51780" y="12328"/>
                  <a:pt x="51780" y="13150"/>
                </a:cubicBezTo>
                <a:cubicBezTo>
                  <a:pt x="51780" y="13150"/>
                  <a:pt x="52602" y="13150"/>
                  <a:pt x="52602" y="13150"/>
                </a:cubicBezTo>
                <a:cubicBezTo>
                  <a:pt x="52602" y="13972"/>
                  <a:pt x="53424" y="13972"/>
                  <a:pt x="53424" y="13972"/>
                </a:cubicBezTo>
                <a:cubicBezTo>
                  <a:pt x="53424" y="13972"/>
                  <a:pt x="54246" y="13972"/>
                  <a:pt x="54246" y="13972"/>
                </a:cubicBezTo>
                <a:cubicBezTo>
                  <a:pt x="54246" y="13972"/>
                  <a:pt x="55068" y="13972"/>
                  <a:pt x="55068" y="14794"/>
                </a:cubicBezTo>
                <a:cubicBezTo>
                  <a:pt x="55890" y="14794"/>
                  <a:pt x="55890" y="15616"/>
                  <a:pt x="55890" y="15616"/>
                </a:cubicBezTo>
                <a:cubicBezTo>
                  <a:pt x="55068" y="15616"/>
                  <a:pt x="55068" y="15616"/>
                  <a:pt x="55068" y="15616"/>
                </a:cubicBezTo>
                <a:cubicBezTo>
                  <a:pt x="54246" y="15616"/>
                  <a:pt x="54246" y="15616"/>
                  <a:pt x="54246" y="16438"/>
                </a:cubicBezTo>
                <a:cubicBezTo>
                  <a:pt x="53424" y="16438"/>
                  <a:pt x="53424" y="16438"/>
                  <a:pt x="53424" y="16438"/>
                </a:cubicBezTo>
                <a:cubicBezTo>
                  <a:pt x="53424" y="16438"/>
                  <a:pt x="53424" y="17260"/>
                  <a:pt x="53424" y="17260"/>
                </a:cubicBezTo>
                <a:cubicBezTo>
                  <a:pt x="53424" y="18082"/>
                  <a:pt x="53424" y="18082"/>
                  <a:pt x="53424" y="18904"/>
                </a:cubicBezTo>
                <a:cubicBezTo>
                  <a:pt x="53424" y="18082"/>
                  <a:pt x="52602" y="18082"/>
                  <a:pt x="52602" y="17260"/>
                </a:cubicBezTo>
                <a:cubicBezTo>
                  <a:pt x="52602" y="16438"/>
                  <a:pt x="52602" y="16438"/>
                  <a:pt x="51780" y="15616"/>
                </a:cubicBezTo>
                <a:cubicBezTo>
                  <a:pt x="52602" y="16438"/>
                  <a:pt x="51780" y="16438"/>
                  <a:pt x="50136" y="16438"/>
                </a:cubicBezTo>
                <a:cubicBezTo>
                  <a:pt x="49315" y="16438"/>
                  <a:pt x="49315" y="16438"/>
                  <a:pt x="49315" y="16438"/>
                </a:cubicBezTo>
                <a:cubicBezTo>
                  <a:pt x="49315" y="16438"/>
                  <a:pt x="48493" y="16438"/>
                  <a:pt x="48493" y="16438"/>
                </a:cubicBezTo>
                <a:cubicBezTo>
                  <a:pt x="47671" y="16438"/>
                  <a:pt x="46849" y="16438"/>
                  <a:pt x="46849" y="16438"/>
                </a:cubicBezTo>
                <a:cubicBezTo>
                  <a:pt x="46027" y="16438"/>
                  <a:pt x="46027" y="16438"/>
                  <a:pt x="45205" y="15616"/>
                </a:cubicBezTo>
                <a:cubicBezTo>
                  <a:pt x="45205" y="15616"/>
                  <a:pt x="45205" y="14794"/>
                  <a:pt x="45205" y="14794"/>
                </a:cubicBezTo>
                <a:cubicBezTo>
                  <a:pt x="45205" y="13972"/>
                  <a:pt x="46027" y="13972"/>
                  <a:pt x="46027" y="13972"/>
                </a:cubicBezTo>
                <a:cubicBezTo>
                  <a:pt x="45205" y="13972"/>
                  <a:pt x="45205" y="13972"/>
                  <a:pt x="45205" y="13150"/>
                </a:cubicBezTo>
                <a:cubicBezTo>
                  <a:pt x="44383" y="13150"/>
                  <a:pt x="44383" y="13150"/>
                  <a:pt x="44383" y="13150"/>
                </a:cubicBezTo>
                <a:cubicBezTo>
                  <a:pt x="41917" y="13972"/>
                  <a:pt x="39452" y="14794"/>
                  <a:pt x="36986" y="16438"/>
                </a:cubicBezTo>
                <a:cubicBezTo>
                  <a:pt x="36986" y="16438"/>
                  <a:pt x="37808" y="16438"/>
                  <a:pt x="37808" y="15616"/>
                </a:cubicBezTo>
                <a:cubicBezTo>
                  <a:pt x="37808" y="15616"/>
                  <a:pt x="38630" y="15616"/>
                  <a:pt x="38630" y="15616"/>
                </a:cubicBezTo>
                <a:cubicBezTo>
                  <a:pt x="39452" y="15616"/>
                  <a:pt x="39452" y="14794"/>
                  <a:pt x="39452" y="14794"/>
                </a:cubicBezTo>
                <a:cubicBezTo>
                  <a:pt x="41095" y="13972"/>
                  <a:pt x="42739" y="13972"/>
                  <a:pt x="42739" y="14794"/>
                </a:cubicBezTo>
                <a:cubicBezTo>
                  <a:pt x="43561" y="13972"/>
                  <a:pt x="43561" y="13972"/>
                  <a:pt x="43561" y="13972"/>
                </a:cubicBezTo>
                <a:cubicBezTo>
                  <a:pt x="43561" y="14794"/>
                  <a:pt x="44383" y="15616"/>
                  <a:pt x="44383" y="16438"/>
                </a:cubicBezTo>
                <a:cubicBezTo>
                  <a:pt x="44383" y="15616"/>
                  <a:pt x="43561" y="15616"/>
                  <a:pt x="42739" y="15616"/>
                </a:cubicBezTo>
                <a:cubicBezTo>
                  <a:pt x="41095" y="16438"/>
                  <a:pt x="41095" y="16438"/>
                  <a:pt x="41095" y="17260"/>
                </a:cubicBezTo>
                <a:cubicBezTo>
                  <a:pt x="41095" y="17260"/>
                  <a:pt x="41095" y="18082"/>
                  <a:pt x="41095" y="18082"/>
                </a:cubicBezTo>
                <a:cubicBezTo>
                  <a:pt x="41095" y="18082"/>
                  <a:pt x="40273" y="18082"/>
                  <a:pt x="40273" y="17260"/>
                </a:cubicBezTo>
                <a:cubicBezTo>
                  <a:pt x="39452" y="17260"/>
                  <a:pt x="39452" y="17260"/>
                  <a:pt x="39452" y="16438"/>
                </a:cubicBezTo>
                <a:cubicBezTo>
                  <a:pt x="38630" y="16438"/>
                  <a:pt x="38630" y="16438"/>
                  <a:pt x="37808" y="16438"/>
                </a:cubicBezTo>
                <a:cubicBezTo>
                  <a:pt x="36986" y="16438"/>
                  <a:pt x="36164" y="16438"/>
                  <a:pt x="36164" y="16438"/>
                </a:cubicBezTo>
                <a:cubicBezTo>
                  <a:pt x="28767" y="20547"/>
                  <a:pt x="22191" y="26301"/>
                  <a:pt x="18082" y="33698"/>
                </a:cubicBezTo>
                <a:cubicBezTo>
                  <a:pt x="18082" y="33698"/>
                  <a:pt x="18904" y="34520"/>
                  <a:pt x="18904" y="34520"/>
                </a:cubicBezTo>
                <a:cubicBezTo>
                  <a:pt x="18904" y="34520"/>
                  <a:pt x="18904" y="34520"/>
                  <a:pt x="18904" y="34520"/>
                </a:cubicBezTo>
                <a:cubicBezTo>
                  <a:pt x="19726" y="35342"/>
                  <a:pt x="19726" y="35342"/>
                  <a:pt x="19726" y="36164"/>
                </a:cubicBezTo>
                <a:cubicBezTo>
                  <a:pt x="19726" y="36164"/>
                  <a:pt x="19726" y="36164"/>
                  <a:pt x="20547" y="35342"/>
                </a:cubicBezTo>
                <a:cubicBezTo>
                  <a:pt x="20547" y="36164"/>
                  <a:pt x="20547" y="36164"/>
                  <a:pt x="20547" y="36986"/>
                </a:cubicBezTo>
                <a:cubicBezTo>
                  <a:pt x="20547" y="36986"/>
                  <a:pt x="22191" y="37808"/>
                  <a:pt x="23835" y="39452"/>
                </a:cubicBezTo>
                <a:cubicBezTo>
                  <a:pt x="24657" y="40273"/>
                  <a:pt x="25479" y="40273"/>
                  <a:pt x="25479" y="41095"/>
                </a:cubicBezTo>
                <a:cubicBezTo>
                  <a:pt x="25479" y="41095"/>
                  <a:pt x="25479" y="41917"/>
                  <a:pt x="24657" y="41917"/>
                </a:cubicBezTo>
                <a:cubicBezTo>
                  <a:pt x="24657" y="41917"/>
                  <a:pt x="24657" y="41917"/>
                  <a:pt x="23835" y="41095"/>
                </a:cubicBezTo>
                <a:cubicBezTo>
                  <a:pt x="23835" y="41095"/>
                  <a:pt x="23835" y="41095"/>
                  <a:pt x="23835" y="41095"/>
                </a:cubicBezTo>
                <a:cubicBezTo>
                  <a:pt x="23013" y="41095"/>
                  <a:pt x="23013" y="41917"/>
                  <a:pt x="23835" y="42739"/>
                </a:cubicBezTo>
                <a:cubicBezTo>
                  <a:pt x="23835" y="43561"/>
                  <a:pt x="23835" y="43561"/>
                  <a:pt x="24657" y="43561"/>
                </a:cubicBezTo>
                <a:cubicBezTo>
                  <a:pt x="23835" y="43561"/>
                  <a:pt x="23835" y="43561"/>
                  <a:pt x="23835" y="45205"/>
                </a:cubicBezTo>
                <a:cubicBezTo>
                  <a:pt x="23835" y="46027"/>
                  <a:pt x="23013" y="46849"/>
                  <a:pt x="23013" y="47671"/>
                </a:cubicBezTo>
                <a:cubicBezTo>
                  <a:pt x="23013" y="48493"/>
                  <a:pt x="23013" y="49315"/>
                  <a:pt x="23013" y="49315"/>
                </a:cubicBezTo>
                <a:cubicBezTo>
                  <a:pt x="23835" y="49315"/>
                  <a:pt x="23835" y="49315"/>
                  <a:pt x="23835" y="49315"/>
                </a:cubicBezTo>
                <a:cubicBezTo>
                  <a:pt x="23013" y="50136"/>
                  <a:pt x="23835" y="50958"/>
                  <a:pt x="23835" y="51780"/>
                </a:cubicBezTo>
                <a:cubicBezTo>
                  <a:pt x="24657" y="53424"/>
                  <a:pt x="24657" y="53424"/>
                  <a:pt x="25479" y="53424"/>
                </a:cubicBezTo>
                <a:cubicBezTo>
                  <a:pt x="24657" y="53424"/>
                  <a:pt x="25479" y="55068"/>
                  <a:pt x="27123" y="56712"/>
                </a:cubicBezTo>
                <a:cubicBezTo>
                  <a:pt x="27123" y="57534"/>
                  <a:pt x="27945" y="57534"/>
                  <a:pt x="27945" y="57534"/>
                </a:cubicBezTo>
                <a:cubicBezTo>
                  <a:pt x="27945" y="57534"/>
                  <a:pt x="27945" y="58356"/>
                  <a:pt x="28767" y="58356"/>
                </a:cubicBezTo>
                <a:cubicBezTo>
                  <a:pt x="28767" y="58356"/>
                  <a:pt x="29589" y="59178"/>
                  <a:pt x="29589" y="59178"/>
                </a:cubicBezTo>
                <a:cubicBezTo>
                  <a:pt x="30410" y="59178"/>
                  <a:pt x="30410" y="59178"/>
                  <a:pt x="30410" y="59999"/>
                </a:cubicBezTo>
                <a:cubicBezTo>
                  <a:pt x="31232" y="59999"/>
                  <a:pt x="31232" y="60821"/>
                  <a:pt x="31232" y="61643"/>
                </a:cubicBezTo>
                <a:cubicBezTo>
                  <a:pt x="32054" y="62465"/>
                  <a:pt x="32054" y="63287"/>
                  <a:pt x="32876" y="63287"/>
                </a:cubicBezTo>
                <a:cubicBezTo>
                  <a:pt x="32054" y="64109"/>
                  <a:pt x="32876" y="64109"/>
                  <a:pt x="32876" y="64931"/>
                </a:cubicBezTo>
                <a:cubicBezTo>
                  <a:pt x="33698" y="65753"/>
                  <a:pt x="33698" y="66575"/>
                  <a:pt x="33698" y="66575"/>
                </a:cubicBezTo>
                <a:cubicBezTo>
                  <a:pt x="33698" y="66575"/>
                  <a:pt x="33698" y="66575"/>
                  <a:pt x="33698" y="66575"/>
                </a:cubicBezTo>
                <a:cubicBezTo>
                  <a:pt x="33698" y="66575"/>
                  <a:pt x="33698" y="66575"/>
                  <a:pt x="33698" y="66575"/>
                </a:cubicBezTo>
                <a:cubicBezTo>
                  <a:pt x="33698" y="67397"/>
                  <a:pt x="34520" y="67397"/>
                  <a:pt x="34520" y="68219"/>
                </a:cubicBezTo>
                <a:cubicBezTo>
                  <a:pt x="35342" y="68219"/>
                  <a:pt x="36164" y="69041"/>
                  <a:pt x="36164" y="69041"/>
                </a:cubicBezTo>
                <a:cubicBezTo>
                  <a:pt x="36164" y="69041"/>
                  <a:pt x="36164" y="69863"/>
                  <a:pt x="36164" y="69863"/>
                </a:cubicBezTo>
                <a:cubicBezTo>
                  <a:pt x="36164" y="69863"/>
                  <a:pt x="36164" y="70684"/>
                  <a:pt x="36164" y="70684"/>
                </a:cubicBezTo>
                <a:cubicBezTo>
                  <a:pt x="36164" y="70684"/>
                  <a:pt x="36986" y="70684"/>
                  <a:pt x="36986" y="70684"/>
                </a:cubicBezTo>
                <a:cubicBezTo>
                  <a:pt x="36986" y="69863"/>
                  <a:pt x="36164" y="68219"/>
                  <a:pt x="35342" y="65753"/>
                </a:cubicBezTo>
                <a:cubicBezTo>
                  <a:pt x="34520" y="64931"/>
                  <a:pt x="33698" y="64109"/>
                  <a:pt x="33698" y="64109"/>
                </a:cubicBezTo>
                <a:cubicBezTo>
                  <a:pt x="33698" y="63287"/>
                  <a:pt x="33698" y="63287"/>
                  <a:pt x="33698" y="62465"/>
                </a:cubicBezTo>
                <a:cubicBezTo>
                  <a:pt x="33698" y="61643"/>
                  <a:pt x="32876" y="61643"/>
                  <a:pt x="32876" y="61643"/>
                </a:cubicBezTo>
                <a:cubicBezTo>
                  <a:pt x="32876" y="61643"/>
                  <a:pt x="33698" y="61643"/>
                  <a:pt x="33698" y="61643"/>
                </a:cubicBezTo>
                <a:cubicBezTo>
                  <a:pt x="33698" y="61643"/>
                  <a:pt x="33698" y="61643"/>
                  <a:pt x="34520" y="61643"/>
                </a:cubicBezTo>
                <a:cubicBezTo>
                  <a:pt x="34520" y="61643"/>
                  <a:pt x="34520" y="61643"/>
                  <a:pt x="34520" y="62465"/>
                </a:cubicBezTo>
                <a:cubicBezTo>
                  <a:pt x="35342" y="62465"/>
                  <a:pt x="35342" y="62465"/>
                  <a:pt x="35342" y="62465"/>
                </a:cubicBezTo>
                <a:cubicBezTo>
                  <a:pt x="34520" y="62465"/>
                  <a:pt x="34520" y="63287"/>
                  <a:pt x="35342" y="64109"/>
                </a:cubicBezTo>
                <a:cubicBezTo>
                  <a:pt x="35342" y="64109"/>
                  <a:pt x="35342" y="64931"/>
                  <a:pt x="36164" y="64931"/>
                </a:cubicBezTo>
                <a:cubicBezTo>
                  <a:pt x="36164" y="65753"/>
                  <a:pt x="36986" y="65753"/>
                  <a:pt x="36986" y="66575"/>
                </a:cubicBezTo>
                <a:cubicBezTo>
                  <a:pt x="37808" y="67397"/>
                  <a:pt x="38630" y="67397"/>
                  <a:pt x="38630" y="67397"/>
                </a:cubicBezTo>
                <a:cubicBezTo>
                  <a:pt x="38630" y="68219"/>
                  <a:pt x="38630" y="68219"/>
                  <a:pt x="39452" y="69041"/>
                </a:cubicBezTo>
                <a:cubicBezTo>
                  <a:pt x="39452" y="69863"/>
                  <a:pt x="39452" y="69863"/>
                  <a:pt x="39452" y="69863"/>
                </a:cubicBezTo>
                <a:cubicBezTo>
                  <a:pt x="40273" y="69863"/>
                  <a:pt x="40273" y="70684"/>
                  <a:pt x="41095" y="70684"/>
                </a:cubicBezTo>
                <a:cubicBezTo>
                  <a:pt x="41917" y="71506"/>
                  <a:pt x="41917" y="72328"/>
                  <a:pt x="41917" y="72328"/>
                </a:cubicBezTo>
                <a:cubicBezTo>
                  <a:pt x="42739" y="73150"/>
                  <a:pt x="42739" y="73972"/>
                  <a:pt x="42739" y="74794"/>
                </a:cubicBezTo>
                <a:cubicBezTo>
                  <a:pt x="42739" y="75616"/>
                  <a:pt x="43561" y="76438"/>
                  <a:pt x="43561" y="76438"/>
                </a:cubicBezTo>
                <a:cubicBezTo>
                  <a:pt x="43561" y="76438"/>
                  <a:pt x="43561" y="77260"/>
                  <a:pt x="43561" y="77260"/>
                </a:cubicBezTo>
                <a:cubicBezTo>
                  <a:pt x="44383" y="78082"/>
                  <a:pt x="44383" y="78082"/>
                  <a:pt x="45205" y="78082"/>
                </a:cubicBezTo>
                <a:cubicBezTo>
                  <a:pt x="45205" y="78082"/>
                  <a:pt x="46027" y="78904"/>
                  <a:pt x="46027" y="78904"/>
                </a:cubicBezTo>
                <a:cubicBezTo>
                  <a:pt x="46849" y="78904"/>
                  <a:pt x="46849" y="78904"/>
                  <a:pt x="46849" y="79726"/>
                </a:cubicBezTo>
                <a:cubicBezTo>
                  <a:pt x="47671" y="79726"/>
                  <a:pt x="47671" y="79726"/>
                  <a:pt x="48493" y="80547"/>
                </a:cubicBezTo>
                <a:cubicBezTo>
                  <a:pt x="49315" y="80547"/>
                  <a:pt x="50136" y="80547"/>
                  <a:pt x="50136" y="81369"/>
                </a:cubicBezTo>
                <a:cubicBezTo>
                  <a:pt x="50958" y="81369"/>
                  <a:pt x="50958" y="81369"/>
                  <a:pt x="51780" y="81369"/>
                </a:cubicBezTo>
                <a:cubicBezTo>
                  <a:pt x="51780" y="81369"/>
                  <a:pt x="52602" y="81369"/>
                  <a:pt x="52602" y="81369"/>
                </a:cubicBezTo>
                <a:cubicBezTo>
                  <a:pt x="53424" y="81369"/>
                  <a:pt x="53424" y="81369"/>
                  <a:pt x="53424" y="80547"/>
                </a:cubicBezTo>
                <a:cubicBezTo>
                  <a:pt x="54246" y="80547"/>
                  <a:pt x="55068" y="81369"/>
                  <a:pt x="55890" y="82191"/>
                </a:cubicBezTo>
                <a:cubicBezTo>
                  <a:pt x="56712" y="83013"/>
                  <a:pt x="57534" y="83835"/>
                  <a:pt x="57534" y="83835"/>
                </a:cubicBezTo>
                <a:cubicBezTo>
                  <a:pt x="59178" y="84657"/>
                  <a:pt x="60821" y="84657"/>
                  <a:pt x="61643" y="84657"/>
                </a:cubicBezTo>
                <a:cubicBezTo>
                  <a:pt x="61643" y="84657"/>
                  <a:pt x="61643" y="84657"/>
                  <a:pt x="61643" y="85479"/>
                </a:cubicBezTo>
                <a:cubicBezTo>
                  <a:pt x="61643" y="85479"/>
                  <a:pt x="62465" y="86301"/>
                  <a:pt x="62465" y="86301"/>
                </a:cubicBezTo>
                <a:cubicBezTo>
                  <a:pt x="62465" y="87123"/>
                  <a:pt x="63287" y="87123"/>
                  <a:pt x="63287" y="87123"/>
                </a:cubicBezTo>
                <a:cubicBezTo>
                  <a:pt x="63287" y="87945"/>
                  <a:pt x="63287" y="87945"/>
                  <a:pt x="63287" y="87945"/>
                </a:cubicBezTo>
                <a:cubicBezTo>
                  <a:pt x="64109" y="88767"/>
                  <a:pt x="64109" y="88767"/>
                  <a:pt x="64931" y="89589"/>
                </a:cubicBezTo>
                <a:cubicBezTo>
                  <a:pt x="65753" y="89589"/>
                  <a:pt x="66575" y="90410"/>
                  <a:pt x="66575" y="90410"/>
                </a:cubicBezTo>
                <a:cubicBezTo>
                  <a:pt x="66575" y="90410"/>
                  <a:pt x="66575" y="90410"/>
                  <a:pt x="67397" y="89589"/>
                </a:cubicBezTo>
                <a:cubicBezTo>
                  <a:pt x="66575" y="90410"/>
                  <a:pt x="67397" y="90410"/>
                  <a:pt x="67397" y="91232"/>
                </a:cubicBezTo>
                <a:cubicBezTo>
                  <a:pt x="68219" y="92054"/>
                  <a:pt x="68219" y="92054"/>
                  <a:pt x="69041" y="92054"/>
                </a:cubicBezTo>
                <a:cubicBezTo>
                  <a:pt x="69863" y="92054"/>
                  <a:pt x="69863" y="91232"/>
                  <a:pt x="69863" y="89589"/>
                </a:cubicBezTo>
                <a:cubicBezTo>
                  <a:pt x="68219" y="90410"/>
                  <a:pt x="67397" y="89589"/>
                  <a:pt x="66575" y="87945"/>
                </a:cubicBezTo>
                <a:cubicBezTo>
                  <a:pt x="66575" y="87945"/>
                  <a:pt x="65753" y="87945"/>
                  <a:pt x="65753" y="87945"/>
                </a:cubicBezTo>
                <a:cubicBezTo>
                  <a:pt x="65753" y="87945"/>
                  <a:pt x="65753" y="87123"/>
                  <a:pt x="65753" y="87123"/>
                </a:cubicBezTo>
                <a:cubicBezTo>
                  <a:pt x="65753" y="87123"/>
                  <a:pt x="65753" y="87123"/>
                  <a:pt x="65753" y="86301"/>
                </a:cubicBezTo>
                <a:cubicBezTo>
                  <a:pt x="65753" y="86301"/>
                  <a:pt x="65753" y="86301"/>
                  <a:pt x="65753" y="86301"/>
                </a:cubicBezTo>
                <a:cubicBezTo>
                  <a:pt x="65753" y="85479"/>
                  <a:pt x="65753" y="85479"/>
                  <a:pt x="65753" y="85479"/>
                </a:cubicBezTo>
                <a:cubicBezTo>
                  <a:pt x="66575" y="85479"/>
                  <a:pt x="66575" y="85479"/>
                  <a:pt x="66575" y="85479"/>
                </a:cubicBezTo>
                <a:cubicBezTo>
                  <a:pt x="66575" y="85479"/>
                  <a:pt x="66575" y="84657"/>
                  <a:pt x="66575" y="84657"/>
                </a:cubicBezTo>
                <a:cubicBezTo>
                  <a:pt x="66575" y="83835"/>
                  <a:pt x="66575" y="83835"/>
                  <a:pt x="66575" y="83013"/>
                </a:cubicBezTo>
                <a:cubicBezTo>
                  <a:pt x="66575" y="83013"/>
                  <a:pt x="65753" y="82191"/>
                  <a:pt x="65753" y="82191"/>
                </a:cubicBezTo>
                <a:cubicBezTo>
                  <a:pt x="64931" y="81369"/>
                  <a:pt x="64931" y="80547"/>
                  <a:pt x="64109" y="80547"/>
                </a:cubicBezTo>
                <a:cubicBezTo>
                  <a:pt x="64109" y="81369"/>
                  <a:pt x="64109" y="81369"/>
                  <a:pt x="63287" y="81369"/>
                </a:cubicBezTo>
                <a:cubicBezTo>
                  <a:pt x="62465" y="81369"/>
                  <a:pt x="62465" y="81369"/>
                  <a:pt x="61643" y="80547"/>
                </a:cubicBezTo>
                <a:cubicBezTo>
                  <a:pt x="61643" y="80547"/>
                  <a:pt x="61643" y="80547"/>
                  <a:pt x="61643" y="81369"/>
                </a:cubicBezTo>
                <a:cubicBezTo>
                  <a:pt x="61643" y="81369"/>
                  <a:pt x="61643" y="81369"/>
                  <a:pt x="61643" y="81369"/>
                </a:cubicBezTo>
                <a:cubicBezTo>
                  <a:pt x="60821" y="81369"/>
                  <a:pt x="60821" y="81369"/>
                  <a:pt x="60821" y="81369"/>
                </a:cubicBezTo>
                <a:cubicBezTo>
                  <a:pt x="60821" y="81369"/>
                  <a:pt x="60821" y="80547"/>
                  <a:pt x="60821" y="79726"/>
                </a:cubicBezTo>
                <a:cubicBezTo>
                  <a:pt x="60821" y="79726"/>
                  <a:pt x="60821" y="78904"/>
                  <a:pt x="60821" y="78082"/>
                </a:cubicBezTo>
                <a:cubicBezTo>
                  <a:pt x="60821" y="78082"/>
                  <a:pt x="60821" y="78082"/>
                  <a:pt x="61643" y="77260"/>
                </a:cubicBezTo>
                <a:cubicBezTo>
                  <a:pt x="61643" y="77260"/>
                  <a:pt x="61643" y="76438"/>
                  <a:pt x="61643" y="76438"/>
                </a:cubicBezTo>
                <a:cubicBezTo>
                  <a:pt x="62465" y="75616"/>
                  <a:pt x="62465" y="75616"/>
                  <a:pt x="62465" y="75616"/>
                </a:cubicBezTo>
                <a:cubicBezTo>
                  <a:pt x="62465" y="74794"/>
                  <a:pt x="62465" y="74794"/>
                  <a:pt x="61643" y="74794"/>
                </a:cubicBezTo>
                <a:cubicBezTo>
                  <a:pt x="61643" y="74794"/>
                  <a:pt x="61643" y="73972"/>
                  <a:pt x="60821" y="74794"/>
                </a:cubicBezTo>
                <a:cubicBezTo>
                  <a:pt x="59999" y="74794"/>
                  <a:pt x="59178" y="74794"/>
                  <a:pt x="58356" y="75616"/>
                </a:cubicBezTo>
                <a:cubicBezTo>
                  <a:pt x="58356" y="76438"/>
                  <a:pt x="58356" y="76438"/>
                  <a:pt x="58356" y="76438"/>
                </a:cubicBezTo>
                <a:cubicBezTo>
                  <a:pt x="58356" y="77260"/>
                  <a:pt x="58356" y="77260"/>
                  <a:pt x="58356" y="77260"/>
                </a:cubicBezTo>
                <a:cubicBezTo>
                  <a:pt x="57534" y="78082"/>
                  <a:pt x="57534" y="78082"/>
                  <a:pt x="57534" y="78082"/>
                </a:cubicBezTo>
                <a:cubicBezTo>
                  <a:pt x="56712" y="78082"/>
                  <a:pt x="56712" y="78082"/>
                  <a:pt x="55068" y="78082"/>
                </a:cubicBezTo>
                <a:cubicBezTo>
                  <a:pt x="54246" y="78082"/>
                  <a:pt x="54246" y="78082"/>
                  <a:pt x="53424" y="78082"/>
                </a:cubicBezTo>
                <a:cubicBezTo>
                  <a:pt x="52602" y="77260"/>
                  <a:pt x="52602" y="76438"/>
                  <a:pt x="51780" y="75616"/>
                </a:cubicBezTo>
                <a:cubicBezTo>
                  <a:pt x="50958" y="74794"/>
                  <a:pt x="50958" y="73972"/>
                  <a:pt x="50958" y="73150"/>
                </a:cubicBezTo>
                <a:cubicBezTo>
                  <a:pt x="50958" y="72328"/>
                  <a:pt x="50958" y="71506"/>
                  <a:pt x="50958" y="70684"/>
                </a:cubicBezTo>
                <a:cubicBezTo>
                  <a:pt x="51780" y="69863"/>
                  <a:pt x="51780" y="69041"/>
                  <a:pt x="51780" y="69041"/>
                </a:cubicBezTo>
                <a:cubicBezTo>
                  <a:pt x="51780" y="68219"/>
                  <a:pt x="51780" y="67397"/>
                  <a:pt x="50958" y="66575"/>
                </a:cubicBezTo>
                <a:cubicBezTo>
                  <a:pt x="50958" y="66575"/>
                  <a:pt x="51780" y="66575"/>
                  <a:pt x="51780" y="66575"/>
                </a:cubicBezTo>
                <a:cubicBezTo>
                  <a:pt x="51780" y="65753"/>
                  <a:pt x="52602" y="65753"/>
                  <a:pt x="52602" y="65753"/>
                </a:cubicBezTo>
                <a:cubicBezTo>
                  <a:pt x="52602" y="64931"/>
                  <a:pt x="52602" y="64931"/>
                  <a:pt x="52602" y="64931"/>
                </a:cubicBezTo>
                <a:cubicBezTo>
                  <a:pt x="53424" y="64931"/>
                  <a:pt x="53424" y="64931"/>
                  <a:pt x="53424" y="64931"/>
                </a:cubicBezTo>
                <a:cubicBezTo>
                  <a:pt x="53424" y="64931"/>
                  <a:pt x="53424" y="64931"/>
                  <a:pt x="53424" y="64931"/>
                </a:cubicBezTo>
                <a:cubicBezTo>
                  <a:pt x="53424" y="64931"/>
                  <a:pt x="53424" y="64931"/>
                  <a:pt x="53424" y="64931"/>
                </a:cubicBezTo>
                <a:cubicBezTo>
                  <a:pt x="53424" y="64931"/>
                  <a:pt x="53424" y="64931"/>
                  <a:pt x="53424" y="64109"/>
                </a:cubicBezTo>
                <a:cubicBezTo>
                  <a:pt x="53424" y="64109"/>
                  <a:pt x="53424" y="64109"/>
                  <a:pt x="53424" y="64109"/>
                </a:cubicBezTo>
                <a:cubicBezTo>
                  <a:pt x="53424" y="64109"/>
                  <a:pt x="54246" y="64109"/>
                  <a:pt x="55068" y="64109"/>
                </a:cubicBezTo>
                <a:cubicBezTo>
                  <a:pt x="56712" y="64109"/>
                  <a:pt x="57534" y="64109"/>
                  <a:pt x="57534" y="64109"/>
                </a:cubicBezTo>
                <a:cubicBezTo>
                  <a:pt x="58356" y="64931"/>
                  <a:pt x="59178" y="64931"/>
                  <a:pt x="59178" y="64109"/>
                </a:cubicBezTo>
                <a:cubicBezTo>
                  <a:pt x="59178" y="64109"/>
                  <a:pt x="59178" y="64109"/>
                  <a:pt x="59178" y="63287"/>
                </a:cubicBezTo>
                <a:cubicBezTo>
                  <a:pt x="59178" y="63287"/>
                  <a:pt x="59178" y="62465"/>
                  <a:pt x="59178" y="62465"/>
                </a:cubicBezTo>
                <a:cubicBezTo>
                  <a:pt x="59178" y="63287"/>
                  <a:pt x="59999" y="64109"/>
                  <a:pt x="61643" y="63287"/>
                </a:cubicBezTo>
                <a:cubicBezTo>
                  <a:pt x="61643" y="63287"/>
                  <a:pt x="61643" y="63287"/>
                  <a:pt x="62465" y="63287"/>
                </a:cubicBezTo>
                <a:cubicBezTo>
                  <a:pt x="63287" y="63287"/>
                  <a:pt x="63287" y="63287"/>
                  <a:pt x="64109" y="64109"/>
                </a:cubicBezTo>
                <a:cubicBezTo>
                  <a:pt x="64109" y="64109"/>
                  <a:pt x="64109" y="64109"/>
                  <a:pt x="64109" y="64109"/>
                </a:cubicBezTo>
                <a:cubicBezTo>
                  <a:pt x="64931" y="64109"/>
                  <a:pt x="64931" y="64109"/>
                  <a:pt x="64931" y="64931"/>
                </a:cubicBezTo>
                <a:cubicBezTo>
                  <a:pt x="64931" y="64931"/>
                  <a:pt x="64931" y="64931"/>
                  <a:pt x="64931" y="64109"/>
                </a:cubicBezTo>
                <a:cubicBezTo>
                  <a:pt x="65753" y="64109"/>
                  <a:pt x="65753" y="64109"/>
                  <a:pt x="65753" y="64109"/>
                </a:cubicBezTo>
                <a:cubicBezTo>
                  <a:pt x="66575" y="64931"/>
                  <a:pt x="66575" y="64931"/>
                  <a:pt x="66575" y="65753"/>
                </a:cubicBezTo>
                <a:cubicBezTo>
                  <a:pt x="67397" y="68219"/>
                  <a:pt x="68219" y="69041"/>
                  <a:pt x="68219" y="69041"/>
                </a:cubicBezTo>
                <a:cubicBezTo>
                  <a:pt x="68219" y="69041"/>
                  <a:pt x="69041" y="69863"/>
                  <a:pt x="69041" y="69041"/>
                </a:cubicBezTo>
                <a:cubicBezTo>
                  <a:pt x="69041" y="69041"/>
                  <a:pt x="69041" y="69041"/>
                  <a:pt x="69041" y="69041"/>
                </a:cubicBezTo>
                <a:cubicBezTo>
                  <a:pt x="69863" y="68219"/>
                  <a:pt x="69863" y="68219"/>
                  <a:pt x="69041" y="67397"/>
                </a:cubicBezTo>
                <a:cubicBezTo>
                  <a:pt x="69041" y="67397"/>
                  <a:pt x="69041" y="67397"/>
                  <a:pt x="69041" y="66575"/>
                </a:cubicBezTo>
                <a:cubicBezTo>
                  <a:pt x="69041" y="65753"/>
                  <a:pt x="69041" y="65753"/>
                  <a:pt x="69041" y="65753"/>
                </a:cubicBezTo>
                <a:cubicBezTo>
                  <a:pt x="69041" y="65753"/>
                  <a:pt x="69041" y="64931"/>
                  <a:pt x="69041" y="64931"/>
                </a:cubicBezTo>
                <a:cubicBezTo>
                  <a:pt x="69041" y="64109"/>
                  <a:pt x="69041" y="64109"/>
                  <a:pt x="69041" y="64109"/>
                </a:cubicBezTo>
                <a:cubicBezTo>
                  <a:pt x="68219" y="64109"/>
                  <a:pt x="68219" y="63287"/>
                  <a:pt x="67397" y="63287"/>
                </a:cubicBezTo>
                <a:cubicBezTo>
                  <a:pt x="67397" y="62465"/>
                  <a:pt x="67397" y="62465"/>
                  <a:pt x="68219" y="61643"/>
                </a:cubicBezTo>
                <a:cubicBezTo>
                  <a:pt x="68219" y="60821"/>
                  <a:pt x="68219" y="60821"/>
                  <a:pt x="69041" y="59999"/>
                </a:cubicBezTo>
                <a:cubicBezTo>
                  <a:pt x="69041" y="59999"/>
                  <a:pt x="69041" y="59999"/>
                  <a:pt x="69863" y="59999"/>
                </a:cubicBezTo>
                <a:cubicBezTo>
                  <a:pt x="69863" y="59999"/>
                  <a:pt x="70684" y="59999"/>
                  <a:pt x="70684" y="59178"/>
                </a:cubicBezTo>
                <a:cubicBezTo>
                  <a:pt x="71506" y="59178"/>
                  <a:pt x="71506" y="59178"/>
                  <a:pt x="71506" y="59178"/>
                </a:cubicBezTo>
                <a:cubicBezTo>
                  <a:pt x="73150" y="57534"/>
                  <a:pt x="73150" y="56712"/>
                  <a:pt x="73150" y="55890"/>
                </a:cubicBezTo>
                <a:cubicBezTo>
                  <a:pt x="73150" y="55890"/>
                  <a:pt x="73972" y="55890"/>
                  <a:pt x="73972" y="55068"/>
                </a:cubicBezTo>
                <a:cubicBezTo>
                  <a:pt x="73972" y="55068"/>
                  <a:pt x="73972" y="55068"/>
                  <a:pt x="73150" y="55068"/>
                </a:cubicBezTo>
                <a:cubicBezTo>
                  <a:pt x="73150" y="55068"/>
                  <a:pt x="73150" y="55068"/>
                  <a:pt x="73150" y="55068"/>
                </a:cubicBezTo>
                <a:cubicBezTo>
                  <a:pt x="72328" y="54246"/>
                  <a:pt x="72328" y="54246"/>
                  <a:pt x="72328" y="54246"/>
                </a:cubicBezTo>
                <a:cubicBezTo>
                  <a:pt x="73150" y="54246"/>
                  <a:pt x="73150" y="54246"/>
                  <a:pt x="72328" y="53424"/>
                </a:cubicBezTo>
                <a:cubicBezTo>
                  <a:pt x="73150" y="53424"/>
                  <a:pt x="73150" y="52602"/>
                  <a:pt x="73150" y="52602"/>
                </a:cubicBezTo>
                <a:cubicBezTo>
                  <a:pt x="73150" y="51780"/>
                  <a:pt x="73972" y="51780"/>
                  <a:pt x="73972" y="51780"/>
                </a:cubicBezTo>
                <a:cubicBezTo>
                  <a:pt x="73972" y="52602"/>
                  <a:pt x="74794" y="52602"/>
                  <a:pt x="75616" y="51780"/>
                </a:cubicBezTo>
                <a:cubicBezTo>
                  <a:pt x="75616" y="51780"/>
                  <a:pt x="75616" y="50958"/>
                  <a:pt x="75616" y="50958"/>
                </a:cubicBezTo>
                <a:cubicBezTo>
                  <a:pt x="75616" y="50136"/>
                  <a:pt x="76438" y="50136"/>
                  <a:pt x="77260" y="50136"/>
                </a:cubicBezTo>
                <a:cubicBezTo>
                  <a:pt x="78082" y="49315"/>
                  <a:pt x="78082" y="49315"/>
                  <a:pt x="78904" y="49315"/>
                </a:cubicBezTo>
                <a:cubicBezTo>
                  <a:pt x="78904" y="49315"/>
                  <a:pt x="78904" y="49315"/>
                  <a:pt x="78904" y="49315"/>
                </a:cubicBezTo>
                <a:cubicBezTo>
                  <a:pt x="78904" y="48493"/>
                  <a:pt x="78904" y="48493"/>
                  <a:pt x="78904" y="47671"/>
                </a:cubicBezTo>
                <a:cubicBezTo>
                  <a:pt x="78904" y="47671"/>
                  <a:pt x="79726" y="46849"/>
                  <a:pt x="79726" y="46849"/>
                </a:cubicBezTo>
                <a:cubicBezTo>
                  <a:pt x="79726" y="46849"/>
                  <a:pt x="79726" y="46849"/>
                  <a:pt x="80547" y="46027"/>
                </a:cubicBezTo>
                <a:cubicBezTo>
                  <a:pt x="81369" y="46027"/>
                  <a:pt x="81369" y="46027"/>
                  <a:pt x="81369" y="46027"/>
                </a:cubicBezTo>
                <a:cubicBezTo>
                  <a:pt x="83013" y="45205"/>
                  <a:pt x="83013" y="45205"/>
                  <a:pt x="83013" y="45205"/>
                </a:cubicBezTo>
                <a:cubicBezTo>
                  <a:pt x="83013" y="45205"/>
                  <a:pt x="83013" y="45205"/>
                  <a:pt x="83013" y="45205"/>
                </a:cubicBezTo>
                <a:cubicBezTo>
                  <a:pt x="83835" y="45205"/>
                  <a:pt x="84657" y="44383"/>
                  <a:pt x="85479" y="43561"/>
                </a:cubicBezTo>
                <a:cubicBezTo>
                  <a:pt x="86301" y="43561"/>
                  <a:pt x="85479" y="42739"/>
                  <a:pt x="84657" y="42739"/>
                </a:cubicBezTo>
                <a:cubicBezTo>
                  <a:pt x="85479" y="41917"/>
                  <a:pt x="84657" y="41917"/>
                  <a:pt x="84657" y="41917"/>
                </a:cubicBezTo>
                <a:cubicBezTo>
                  <a:pt x="84657" y="41095"/>
                  <a:pt x="83835" y="41095"/>
                  <a:pt x="83835" y="41095"/>
                </a:cubicBezTo>
                <a:cubicBezTo>
                  <a:pt x="83835" y="41095"/>
                  <a:pt x="83835" y="41095"/>
                  <a:pt x="84657" y="41095"/>
                </a:cubicBezTo>
                <a:cubicBezTo>
                  <a:pt x="84657" y="41095"/>
                  <a:pt x="85479" y="41095"/>
                  <a:pt x="85479" y="41095"/>
                </a:cubicBezTo>
                <a:cubicBezTo>
                  <a:pt x="86301" y="40273"/>
                  <a:pt x="85479" y="40273"/>
                  <a:pt x="84657" y="39452"/>
                </a:cubicBezTo>
                <a:cubicBezTo>
                  <a:pt x="83835" y="39452"/>
                  <a:pt x="83013" y="40273"/>
                  <a:pt x="81369" y="41095"/>
                </a:cubicBezTo>
                <a:close/>
                <a:moveTo>
                  <a:pt x="69041" y="109315"/>
                </a:moveTo>
                <a:cubicBezTo>
                  <a:pt x="79726" y="106849"/>
                  <a:pt x="88767" y="101917"/>
                  <a:pt x="96164" y="94520"/>
                </a:cubicBezTo>
                <a:cubicBezTo>
                  <a:pt x="96164" y="93698"/>
                  <a:pt x="95342" y="93698"/>
                  <a:pt x="95342" y="93698"/>
                </a:cubicBezTo>
                <a:cubicBezTo>
                  <a:pt x="94520" y="93698"/>
                  <a:pt x="94520" y="93698"/>
                  <a:pt x="93698" y="93698"/>
                </a:cubicBezTo>
                <a:cubicBezTo>
                  <a:pt x="92876" y="92876"/>
                  <a:pt x="92876" y="92876"/>
                  <a:pt x="92054" y="92876"/>
                </a:cubicBezTo>
                <a:cubicBezTo>
                  <a:pt x="92054" y="92876"/>
                  <a:pt x="92054" y="92054"/>
                  <a:pt x="92054" y="92054"/>
                </a:cubicBezTo>
                <a:cubicBezTo>
                  <a:pt x="92054" y="92054"/>
                  <a:pt x="91232" y="91232"/>
                  <a:pt x="91232" y="91232"/>
                </a:cubicBezTo>
                <a:cubicBezTo>
                  <a:pt x="91232" y="91232"/>
                  <a:pt x="90410" y="91232"/>
                  <a:pt x="90410" y="90410"/>
                </a:cubicBezTo>
                <a:cubicBezTo>
                  <a:pt x="89589" y="90410"/>
                  <a:pt x="89589" y="90410"/>
                  <a:pt x="89589" y="90410"/>
                </a:cubicBezTo>
                <a:cubicBezTo>
                  <a:pt x="89589" y="89589"/>
                  <a:pt x="89589" y="89589"/>
                  <a:pt x="88767" y="89589"/>
                </a:cubicBezTo>
                <a:cubicBezTo>
                  <a:pt x="88767" y="89589"/>
                  <a:pt x="88767" y="89589"/>
                  <a:pt x="88767" y="89589"/>
                </a:cubicBezTo>
                <a:cubicBezTo>
                  <a:pt x="87945" y="88767"/>
                  <a:pt x="87945" y="88767"/>
                  <a:pt x="87945" y="88767"/>
                </a:cubicBezTo>
                <a:cubicBezTo>
                  <a:pt x="87945" y="88767"/>
                  <a:pt x="87123" y="88767"/>
                  <a:pt x="87123" y="88767"/>
                </a:cubicBezTo>
                <a:cubicBezTo>
                  <a:pt x="87123" y="88767"/>
                  <a:pt x="87123" y="88767"/>
                  <a:pt x="86301" y="88767"/>
                </a:cubicBezTo>
                <a:cubicBezTo>
                  <a:pt x="86301" y="88767"/>
                  <a:pt x="86301" y="88767"/>
                  <a:pt x="86301" y="88767"/>
                </a:cubicBezTo>
                <a:cubicBezTo>
                  <a:pt x="86301" y="88767"/>
                  <a:pt x="86301" y="88767"/>
                  <a:pt x="85479" y="88767"/>
                </a:cubicBezTo>
                <a:cubicBezTo>
                  <a:pt x="85479" y="88767"/>
                  <a:pt x="85479" y="89589"/>
                  <a:pt x="85479" y="89589"/>
                </a:cubicBezTo>
                <a:cubicBezTo>
                  <a:pt x="85479" y="89589"/>
                  <a:pt x="85479" y="89589"/>
                  <a:pt x="84657" y="89589"/>
                </a:cubicBezTo>
                <a:cubicBezTo>
                  <a:pt x="84657" y="89589"/>
                  <a:pt x="84657" y="89589"/>
                  <a:pt x="84657" y="89589"/>
                </a:cubicBezTo>
                <a:cubicBezTo>
                  <a:pt x="83835" y="88767"/>
                  <a:pt x="83013" y="87945"/>
                  <a:pt x="82191" y="87945"/>
                </a:cubicBezTo>
                <a:cubicBezTo>
                  <a:pt x="82191" y="87945"/>
                  <a:pt x="81369" y="87945"/>
                  <a:pt x="81369" y="87945"/>
                </a:cubicBezTo>
                <a:cubicBezTo>
                  <a:pt x="81369" y="87123"/>
                  <a:pt x="80547" y="87123"/>
                  <a:pt x="80547" y="87123"/>
                </a:cubicBezTo>
                <a:cubicBezTo>
                  <a:pt x="80547" y="87123"/>
                  <a:pt x="79726" y="87123"/>
                  <a:pt x="79726" y="87123"/>
                </a:cubicBezTo>
                <a:cubicBezTo>
                  <a:pt x="79726" y="87123"/>
                  <a:pt x="78904" y="87123"/>
                  <a:pt x="78904" y="87123"/>
                </a:cubicBezTo>
                <a:cubicBezTo>
                  <a:pt x="78904" y="87945"/>
                  <a:pt x="78082" y="87945"/>
                  <a:pt x="78082" y="88767"/>
                </a:cubicBezTo>
                <a:cubicBezTo>
                  <a:pt x="78082" y="88767"/>
                  <a:pt x="78082" y="89589"/>
                  <a:pt x="78082" y="89589"/>
                </a:cubicBezTo>
                <a:cubicBezTo>
                  <a:pt x="78082" y="89589"/>
                  <a:pt x="78082" y="88767"/>
                  <a:pt x="78082" y="87945"/>
                </a:cubicBezTo>
                <a:cubicBezTo>
                  <a:pt x="78904" y="87945"/>
                  <a:pt x="78904" y="87123"/>
                  <a:pt x="78082" y="87123"/>
                </a:cubicBezTo>
                <a:cubicBezTo>
                  <a:pt x="78082" y="86301"/>
                  <a:pt x="78082" y="86301"/>
                  <a:pt x="77260" y="86301"/>
                </a:cubicBezTo>
                <a:cubicBezTo>
                  <a:pt x="77260" y="86301"/>
                  <a:pt x="77260" y="86301"/>
                  <a:pt x="76438" y="87123"/>
                </a:cubicBezTo>
                <a:cubicBezTo>
                  <a:pt x="76438" y="87123"/>
                  <a:pt x="76438" y="87123"/>
                  <a:pt x="75616" y="87123"/>
                </a:cubicBezTo>
                <a:cubicBezTo>
                  <a:pt x="75616" y="87945"/>
                  <a:pt x="74794" y="87945"/>
                  <a:pt x="74794" y="87945"/>
                </a:cubicBezTo>
                <a:cubicBezTo>
                  <a:pt x="74794" y="87945"/>
                  <a:pt x="74794" y="87945"/>
                  <a:pt x="74794" y="88767"/>
                </a:cubicBezTo>
                <a:cubicBezTo>
                  <a:pt x="73972" y="88767"/>
                  <a:pt x="73972" y="88767"/>
                  <a:pt x="73972" y="88767"/>
                </a:cubicBezTo>
                <a:cubicBezTo>
                  <a:pt x="73972" y="89589"/>
                  <a:pt x="73150" y="89589"/>
                  <a:pt x="73150" y="89589"/>
                </a:cubicBezTo>
                <a:cubicBezTo>
                  <a:pt x="73150" y="90410"/>
                  <a:pt x="73150" y="90410"/>
                  <a:pt x="73150" y="90410"/>
                </a:cubicBezTo>
                <a:cubicBezTo>
                  <a:pt x="73150" y="90410"/>
                  <a:pt x="72328" y="90410"/>
                  <a:pt x="72328" y="90410"/>
                </a:cubicBezTo>
                <a:cubicBezTo>
                  <a:pt x="71506" y="90410"/>
                  <a:pt x="71506" y="90410"/>
                  <a:pt x="71506" y="89589"/>
                </a:cubicBezTo>
                <a:cubicBezTo>
                  <a:pt x="71506" y="90410"/>
                  <a:pt x="71506" y="91232"/>
                  <a:pt x="71506" y="92876"/>
                </a:cubicBezTo>
                <a:cubicBezTo>
                  <a:pt x="71506" y="93698"/>
                  <a:pt x="71506" y="94520"/>
                  <a:pt x="72328" y="95342"/>
                </a:cubicBezTo>
                <a:cubicBezTo>
                  <a:pt x="72328" y="96986"/>
                  <a:pt x="72328" y="98630"/>
                  <a:pt x="70684" y="99452"/>
                </a:cubicBezTo>
                <a:cubicBezTo>
                  <a:pt x="69863" y="100273"/>
                  <a:pt x="69041" y="101917"/>
                  <a:pt x="69041" y="102739"/>
                </a:cubicBezTo>
                <a:cubicBezTo>
                  <a:pt x="68219" y="103561"/>
                  <a:pt x="69041" y="104383"/>
                  <a:pt x="69863" y="104383"/>
                </a:cubicBezTo>
                <a:cubicBezTo>
                  <a:pt x="69863" y="104383"/>
                  <a:pt x="69863" y="105205"/>
                  <a:pt x="69041" y="106027"/>
                </a:cubicBezTo>
                <a:cubicBezTo>
                  <a:pt x="69041" y="106849"/>
                  <a:pt x="68219" y="106849"/>
                  <a:pt x="68219" y="107671"/>
                </a:cubicBezTo>
                <a:cubicBezTo>
                  <a:pt x="68219" y="107671"/>
                  <a:pt x="68219" y="108493"/>
                  <a:pt x="69041" y="1093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" name="Google Shape;726;p186">
            <a:extLst>
              <a:ext uri="{FF2B5EF4-FFF2-40B4-BE49-F238E27FC236}">
                <a16:creationId xmlns:a16="http://schemas.microsoft.com/office/drawing/2014/main" id="{51DDACA2-A1C7-244F-98B8-3F15F24211C0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4572002" y="1221120"/>
            <a:ext cx="4410177" cy="2918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63" y="4539726"/>
            <a:ext cx="820794" cy="42635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54702" y="1974385"/>
            <a:ext cx="104172" cy="1041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04679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1EBBD-5780-45D3-BDE6-DF922341C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2094"/>
            <a:ext cx="9500134" cy="517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36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media-exp1.licdn.com/dms/image/C5112AQEr1TJ22zlu1A/article-cover_image-shrink_600_2000/0/1552372408494?e=1635984000&amp;v=beta&amp;t=wtb35y_t4l82zcnJ6RYMvtGWT7DIqoodHuGspUoY-6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341" y="3850"/>
            <a:ext cx="11992516" cy="513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Google Shape;282;p72" descr="eXp-Realt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0330" y="4561100"/>
            <a:ext cx="973200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72"/>
          <p:cNvSpPr/>
          <p:nvPr/>
        </p:nvSpPr>
        <p:spPr>
          <a:xfrm>
            <a:off x="4132775" y="-3850"/>
            <a:ext cx="5011200" cy="5143500"/>
          </a:xfrm>
          <a:prstGeom prst="rect">
            <a:avLst/>
          </a:prstGeom>
          <a:solidFill>
            <a:srgbClr val="FFFFFF">
              <a:alpha val="8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72"/>
          <p:cNvSpPr/>
          <p:nvPr/>
        </p:nvSpPr>
        <p:spPr>
          <a:xfrm>
            <a:off x="4270175" y="324299"/>
            <a:ext cx="4517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PH" sz="3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6 Major Disruptors</a:t>
            </a:r>
            <a:endParaRPr sz="3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287" name="Google Shape;287;p72"/>
          <p:cNvCxnSpPr/>
          <p:nvPr/>
        </p:nvCxnSpPr>
        <p:spPr>
          <a:xfrm>
            <a:off x="4270175" y="1002692"/>
            <a:ext cx="3792600" cy="0"/>
          </a:xfrm>
          <a:prstGeom prst="straightConnector1">
            <a:avLst/>
          </a:prstGeom>
          <a:noFill/>
          <a:ln w="28575" cap="flat" cmpd="sng">
            <a:solidFill>
              <a:srgbClr val="F9A81A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88" name="Google Shape;288;p72"/>
          <p:cNvSpPr txBox="1"/>
          <p:nvPr/>
        </p:nvSpPr>
        <p:spPr>
          <a:xfrm>
            <a:off x="4203025" y="1225958"/>
            <a:ext cx="5087400" cy="4644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342900">
              <a:lnSpc>
                <a:spcPct val="107000"/>
              </a:lnSpc>
              <a:buClr>
                <a:srgbClr val="1A469D"/>
              </a:buClr>
              <a:buFont typeface="Symbol"/>
              <a:buChar char=""/>
            </a:pPr>
            <a:r>
              <a:rPr lang="en-US" sz="2200" dirty="0">
                <a:solidFill>
                  <a:srgbClr val="335AA5"/>
                </a:solidFill>
                <a:latin typeface="Calibri"/>
                <a:ea typeface="Calibri"/>
                <a:cs typeface="Times New Roman"/>
              </a:rPr>
              <a:t>How we help agents sell a lot more homes</a:t>
            </a:r>
            <a:endParaRPr lang="en-PH" sz="2200" dirty="0">
              <a:solidFill>
                <a:srgbClr val="335AA5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Clr>
                <a:srgbClr val="1A469D"/>
              </a:buClr>
              <a:buFont typeface="Symbol"/>
              <a:buChar char=""/>
            </a:pPr>
            <a:r>
              <a:rPr lang="en-US" sz="2200" dirty="0">
                <a:solidFill>
                  <a:srgbClr val="335AA5"/>
                </a:solidFill>
                <a:latin typeface="Calibri"/>
                <a:ea typeface="Calibri"/>
                <a:cs typeface="Times New Roman"/>
              </a:rPr>
              <a:t>Industry Leading Technology &amp; Lead Generation</a:t>
            </a:r>
            <a:endParaRPr lang="en-PH" sz="2200" dirty="0">
              <a:solidFill>
                <a:srgbClr val="335AA5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Clr>
                <a:srgbClr val="1A469D"/>
              </a:buClr>
              <a:buFont typeface="Symbol"/>
              <a:buChar char=""/>
            </a:pPr>
            <a:r>
              <a:rPr lang="en-US" sz="2200" dirty="0">
                <a:solidFill>
                  <a:srgbClr val="335AA5"/>
                </a:solidFill>
                <a:latin typeface="Calibri"/>
                <a:ea typeface="Calibri"/>
                <a:cs typeface="Times New Roman"/>
              </a:rPr>
              <a:t>Affordable Health Care</a:t>
            </a:r>
            <a:endParaRPr lang="en-PH" sz="2200" dirty="0">
              <a:solidFill>
                <a:srgbClr val="335AA5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Clr>
                <a:srgbClr val="1A469D"/>
              </a:buClr>
              <a:buFont typeface="Symbol"/>
              <a:buChar char=""/>
            </a:pPr>
            <a:r>
              <a:rPr lang="en-US" sz="2200" dirty="0">
                <a:solidFill>
                  <a:srgbClr val="335AA5"/>
                </a:solidFill>
                <a:latin typeface="Calibri"/>
                <a:ea typeface="Calibri"/>
                <a:cs typeface="Times New Roman"/>
              </a:rPr>
              <a:t>Ownership </a:t>
            </a:r>
            <a:endParaRPr lang="en-PH" sz="2200" dirty="0">
              <a:solidFill>
                <a:srgbClr val="335AA5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Clr>
                <a:srgbClr val="1A469D"/>
              </a:buClr>
              <a:buFont typeface="Symbol"/>
              <a:buChar char=""/>
            </a:pPr>
            <a:r>
              <a:rPr lang="en-US" sz="2200" dirty="0">
                <a:solidFill>
                  <a:srgbClr val="335AA5"/>
                </a:solidFill>
                <a:latin typeface="Calibri"/>
                <a:ea typeface="Calibri"/>
                <a:cs typeface="Times New Roman"/>
              </a:rPr>
              <a:t>Unparalleled Revenue Share</a:t>
            </a:r>
            <a:endParaRPr lang="en-PH" sz="2200" dirty="0">
              <a:solidFill>
                <a:srgbClr val="335AA5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1A469D"/>
              </a:buClr>
              <a:buFont typeface="Symbol"/>
              <a:buChar char=""/>
            </a:pPr>
            <a:r>
              <a:rPr lang="en-US" sz="2200" dirty="0">
                <a:solidFill>
                  <a:srgbClr val="335AA5"/>
                </a:solidFill>
                <a:latin typeface="Calibri"/>
                <a:ea typeface="Calibri"/>
                <a:cs typeface="Times New Roman"/>
              </a:rPr>
              <a:t>Exit Strategy for Agents</a:t>
            </a:r>
            <a:endParaRPr lang="en-PH" sz="2200" dirty="0">
              <a:solidFill>
                <a:srgbClr val="335AA5"/>
              </a:solidFill>
              <a:latin typeface="Calibri"/>
              <a:ea typeface="Calibri"/>
              <a:cs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020" y="4429160"/>
            <a:ext cx="981510" cy="50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42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person, hill&#10;&#10;Description automatically generated">
            <a:extLst>
              <a:ext uri="{FF2B5EF4-FFF2-40B4-BE49-F238E27FC236}">
                <a16:creationId xmlns:a16="http://schemas.microsoft.com/office/drawing/2014/main" id="{66E805FD-A6CE-4B21-8040-EB63DD89C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8"/>
            <a:ext cx="914400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37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5"/>
          <p:cNvSpPr/>
          <p:nvPr/>
        </p:nvSpPr>
        <p:spPr>
          <a:xfrm rot="10800000">
            <a:off x="7734568" y="3607926"/>
            <a:ext cx="668400" cy="668400"/>
          </a:xfrm>
          <a:prstGeom prst="ellipse">
            <a:avLst/>
          </a:prstGeom>
          <a:noFill/>
          <a:ln w="38100" cap="flat" cmpd="sng">
            <a:solidFill>
              <a:srgbClr val="FFAB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p75"/>
          <p:cNvPicPr preferRelativeResize="0"/>
          <p:nvPr/>
        </p:nvPicPr>
        <p:blipFill rotWithShape="1">
          <a:blip r:embed="rId3">
            <a:alphaModFix/>
          </a:blip>
          <a:srcRect t="17340" b="32352"/>
          <a:stretch/>
        </p:blipFill>
        <p:spPr>
          <a:xfrm>
            <a:off x="2" y="2407001"/>
            <a:ext cx="9143999" cy="37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75"/>
          <p:cNvSpPr/>
          <p:nvPr/>
        </p:nvSpPr>
        <p:spPr>
          <a:xfrm>
            <a:off x="3283512" y="897650"/>
            <a:ext cx="668400" cy="668400"/>
          </a:xfrm>
          <a:prstGeom prst="ellipse">
            <a:avLst/>
          </a:prstGeom>
          <a:noFill/>
          <a:ln w="38100" cap="flat" cmpd="sng">
            <a:solidFill>
              <a:srgbClr val="1846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75"/>
          <p:cNvSpPr/>
          <p:nvPr/>
        </p:nvSpPr>
        <p:spPr>
          <a:xfrm>
            <a:off x="1716509" y="897650"/>
            <a:ext cx="668400" cy="668400"/>
          </a:xfrm>
          <a:prstGeom prst="ellipse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75"/>
          <p:cNvSpPr/>
          <p:nvPr/>
        </p:nvSpPr>
        <p:spPr>
          <a:xfrm>
            <a:off x="627004" y="2162338"/>
            <a:ext cx="120900" cy="120900"/>
          </a:xfrm>
          <a:prstGeom prst="ellipse">
            <a:avLst/>
          </a:prstGeom>
          <a:solidFill>
            <a:srgbClr val="0B37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75"/>
          <p:cNvSpPr/>
          <p:nvPr/>
        </p:nvSpPr>
        <p:spPr>
          <a:xfrm>
            <a:off x="353125" y="897650"/>
            <a:ext cx="668400" cy="668400"/>
          </a:xfrm>
          <a:prstGeom prst="ellipse">
            <a:avLst/>
          </a:prstGeom>
          <a:noFill/>
          <a:ln w="38100" cap="flat" cmpd="sng">
            <a:solidFill>
              <a:srgbClr val="0B37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75"/>
          <p:cNvSpPr/>
          <p:nvPr/>
        </p:nvSpPr>
        <p:spPr>
          <a:xfrm>
            <a:off x="3453104" y="1060228"/>
            <a:ext cx="346800" cy="342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cubicBezTo>
                  <a:pt x="0" y="0"/>
                  <a:pt x="0" y="0"/>
                  <a:pt x="0" y="0"/>
                </a:cubicBezTo>
                <a:cubicBezTo>
                  <a:pt x="12057" y="0"/>
                  <a:pt x="12057" y="0"/>
                  <a:pt x="12057" y="0"/>
                </a:cubicBezTo>
                <a:cubicBezTo>
                  <a:pt x="12057" y="107884"/>
                  <a:pt x="12057" y="107884"/>
                  <a:pt x="12057" y="107884"/>
                </a:cubicBezTo>
                <a:cubicBezTo>
                  <a:pt x="119999" y="107884"/>
                  <a:pt x="119999" y="107884"/>
                  <a:pt x="119999" y="107884"/>
                </a:cubicBezTo>
                <a:cubicBezTo>
                  <a:pt x="119999" y="120000"/>
                  <a:pt x="119999" y="120000"/>
                  <a:pt x="119999" y="120000"/>
                </a:cubicBezTo>
                <a:lnTo>
                  <a:pt x="0" y="120000"/>
                </a:lnTo>
                <a:close/>
                <a:moveTo>
                  <a:pt x="16650" y="13269"/>
                </a:moveTo>
                <a:cubicBezTo>
                  <a:pt x="16650" y="12115"/>
                  <a:pt x="16650" y="12115"/>
                  <a:pt x="16650" y="12115"/>
                </a:cubicBezTo>
                <a:cubicBezTo>
                  <a:pt x="18373" y="12115"/>
                  <a:pt x="18373" y="12115"/>
                  <a:pt x="18373" y="12115"/>
                </a:cubicBezTo>
                <a:cubicBezTo>
                  <a:pt x="18373" y="13269"/>
                  <a:pt x="18373" y="13269"/>
                  <a:pt x="18373" y="13269"/>
                </a:cubicBezTo>
                <a:lnTo>
                  <a:pt x="16650" y="13269"/>
                </a:lnTo>
                <a:close/>
                <a:moveTo>
                  <a:pt x="16650" y="37500"/>
                </a:moveTo>
                <a:cubicBezTo>
                  <a:pt x="16650" y="35769"/>
                  <a:pt x="16650" y="35769"/>
                  <a:pt x="16650" y="35769"/>
                </a:cubicBezTo>
                <a:cubicBezTo>
                  <a:pt x="18373" y="35769"/>
                  <a:pt x="18373" y="35769"/>
                  <a:pt x="18373" y="35769"/>
                </a:cubicBezTo>
                <a:cubicBezTo>
                  <a:pt x="18373" y="37500"/>
                  <a:pt x="18373" y="37500"/>
                  <a:pt x="18373" y="37500"/>
                </a:cubicBezTo>
                <a:lnTo>
                  <a:pt x="16650" y="37500"/>
                </a:lnTo>
                <a:close/>
                <a:moveTo>
                  <a:pt x="16650" y="61153"/>
                </a:moveTo>
                <a:cubicBezTo>
                  <a:pt x="16650" y="60000"/>
                  <a:pt x="16650" y="60000"/>
                  <a:pt x="16650" y="60000"/>
                </a:cubicBezTo>
                <a:cubicBezTo>
                  <a:pt x="18373" y="60000"/>
                  <a:pt x="18373" y="60000"/>
                  <a:pt x="18373" y="60000"/>
                </a:cubicBezTo>
                <a:cubicBezTo>
                  <a:pt x="18373" y="61153"/>
                  <a:pt x="18373" y="61153"/>
                  <a:pt x="18373" y="61153"/>
                </a:cubicBezTo>
                <a:lnTo>
                  <a:pt x="16650" y="61153"/>
                </a:lnTo>
                <a:close/>
                <a:moveTo>
                  <a:pt x="16650" y="85384"/>
                </a:moveTo>
                <a:cubicBezTo>
                  <a:pt x="16650" y="83653"/>
                  <a:pt x="16650" y="83653"/>
                  <a:pt x="16650" y="83653"/>
                </a:cubicBezTo>
                <a:cubicBezTo>
                  <a:pt x="18373" y="83653"/>
                  <a:pt x="18373" y="83653"/>
                  <a:pt x="18373" y="83653"/>
                </a:cubicBezTo>
                <a:cubicBezTo>
                  <a:pt x="18373" y="85384"/>
                  <a:pt x="18373" y="85384"/>
                  <a:pt x="18373" y="85384"/>
                </a:cubicBezTo>
                <a:lnTo>
                  <a:pt x="16650" y="85384"/>
                </a:lnTo>
                <a:close/>
                <a:moveTo>
                  <a:pt x="18373" y="76730"/>
                </a:moveTo>
                <a:cubicBezTo>
                  <a:pt x="18373" y="75000"/>
                  <a:pt x="18947" y="73846"/>
                  <a:pt x="20095" y="73269"/>
                </a:cubicBezTo>
                <a:cubicBezTo>
                  <a:pt x="47655" y="45576"/>
                  <a:pt x="47655" y="45576"/>
                  <a:pt x="47655" y="45576"/>
                </a:cubicBezTo>
                <a:cubicBezTo>
                  <a:pt x="48229" y="44423"/>
                  <a:pt x="49377" y="43269"/>
                  <a:pt x="51100" y="43269"/>
                </a:cubicBezTo>
                <a:cubicBezTo>
                  <a:pt x="52822" y="43269"/>
                  <a:pt x="53397" y="43846"/>
                  <a:pt x="54545" y="45000"/>
                </a:cubicBezTo>
                <a:cubicBezTo>
                  <a:pt x="58564" y="49038"/>
                  <a:pt x="58564" y="49038"/>
                  <a:pt x="58564" y="49038"/>
                </a:cubicBezTo>
                <a:cubicBezTo>
                  <a:pt x="58564" y="47884"/>
                  <a:pt x="58564" y="47884"/>
                  <a:pt x="58564" y="47884"/>
                </a:cubicBezTo>
                <a:cubicBezTo>
                  <a:pt x="59712" y="47884"/>
                  <a:pt x="59712" y="47884"/>
                  <a:pt x="59712" y="47884"/>
                </a:cubicBezTo>
                <a:cubicBezTo>
                  <a:pt x="59712" y="49038"/>
                  <a:pt x="59712" y="49038"/>
                  <a:pt x="59712" y="49038"/>
                </a:cubicBezTo>
                <a:cubicBezTo>
                  <a:pt x="58564" y="49038"/>
                  <a:pt x="58564" y="49038"/>
                  <a:pt x="58564" y="49038"/>
                </a:cubicBezTo>
                <a:cubicBezTo>
                  <a:pt x="70622" y="61153"/>
                  <a:pt x="70622" y="61153"/>
                  <a:pt x="70622" y="61153"/>
                </a:cubicBezTo>
                <a:cubicBezTo>
                  <a:pt x="70622" y="60000"/>
                  <a:pt x="70622" y="60000"/>
                  <a:pt x="70622" y="60000"/>
                </a:cubicBezTo>
                <a:cubicBezTo>
                  <a:pt x="71770" y="60000"/>
                  <a:pt x="71770" y="60000"/>
                  <a:pt x="71770" y="60000"/>
                </a:cubicBezTo>
                <a:cubicBezTo>
                  <a:pt x="71770" y="61153"/>
                  <a:pt x="71770" y="61153"/>
                  <a:pt x="71770" y="61153"/>
                </a:cubicBezTo>
                <a:cubicBezTo>
                  <a:pt x="70622" y="61153"/>
                  <a:pt x="70622" y="61153"/>
                  <a:pt x="70622" y="61153"/>
                </a:cubicBezTo>
                <a:cubicBezTo>
                  <a:pt x="71770" y="62884"/>
                  <a:pt x="71770" y="62884"/>
                  <a:pt x="71770" y="62884"/>
                </a:cubicBezTo>
                <a:cubicBezTo>
                  <a:pt x="112535" y="21923"/>
                  <a:pt x="112535" y="21923"/>
                  <a:pt x="112535" y="21923"/>
                </a:cubicBezTo>
                <a:cubicBezTo>
                  <a:pt x="113110" y="21346"/>
                  <a:pt x="114258" y="20769"/>
                  <a:pt x="114832" y="20769"/>
                </a:cubicBezTo>
                <a:cubicBezTo>
                  <a:pt x="115406" y="20769"/>
                  <a:pt x="116555" y="20769"/>
                  <a:pt x="117129" y="20769"/>
                </a:cubicBezTo>
                <a:cubicBezTo>
                  <a:pt x="117703" y="21346"/>
                  <a:pt x="118277" y="21923"/>
                  <a:pt x="118851" y="22500"/>
                </a:cubicBezTo>
                <a:cubicBezTo>
                  <a:pt x="119425" y="23076"/>
                  <a:pt x="119999" y="23653"/>
                  <a:pt x="119999" y="24807"/>
                </a:cubicBezTo>
                <a:cubicBezTo>
                  <a:pt x="119999" y="25961"/>
                  <a:pt x="119425" y="27115"/>
                  <a:pt x="118277" y="27692"/>
                </a:cubicBezTo>
                <a:cubicBezTo>
                  <a:pt x="74641" y="71538"/>
                  <a:pt x="74641" y="71538"/>
                  <a:pt x="74641" y="71538"/>
                </a:cubicBezTo>
                <a:cubicBezTo>
                  <a:pt x="74066" y="72692"/>
                  <a:pt x="72918" y="72692"/>
                  <a:pt x="71770" y="72692"/>
                </a:cubicBezTo>
                <a:cubicBezTo>
                  <a:pt x="70622" y="72692"/>
                  <a:pt x="69473" y="72115"/>
                  <a:pt x="68899" y="71538"/>
                </a:cubicBezTo>
                <a:cubicBezTo>
                  <a:pt x="58564" y="61153"/>
                  <a:pt x="58564" y="61153"/>
                  <a:pt x="58564" y="61153"/>
                </a:cubicBezTo>
                <a:cubicBezTo>
                  <a:pt x="58564" y="61153"/>
                  <a:pt x="58564" y="61153"/>
                  <a:pt x="58564" y="61153"/>
                </a:cubicBezTo>
                <a:cubicBezTo>
                  <a:pt x="58564" y="61153"/>
                  <a:pt x="58564" y="61153"/>
                  <a:pt x="58564" y="61153"/>
                </a:cubicBezTo>
                <a:cubicBezTo>
                  <a:pt x="51100" y="53653"/>
                  <a:pt x="51100" y="53653"/>
                  <a:pt x="51100" y="53653"/>
                </a:cubicBezTo>
                <a:cubicBezTo>
                  <a:pt x="25263" y="79615"/>
                  <a:pt x="25263" y="79615"/>
                  <a:pt x="25263" y="79615"/>
                </a:cubicBezTo>
                <a:cubicBezTo>
                  <a:pt x="24688" y="80192"/>
                  <a:pt x="24114" y="80192"/>
                  <a:pt x="24114" y="80769"/>
                </a:cubicBezTo>
                <a:cubicBezTo>
                  <a:pt x="23540" y="80769"/>
                  <a:pt x="22966" y="80769"/>
                  <a:pt x="22392" y="80769"/>
                </a:cubicBezTo>
                <a:cubicBezTo>
                  <a:pt x="21244" y="80769"/>
                  <a:pt x="20095" y="80192"/>
                  <a:pt x="19521" y="79615"/>
                </a:cubicBezTo>
                <a:cubicBezTo>
                  <a:pt x="18373" y="79038"/>
                  <a:pt x="18373" y="77884"/>
                  <a:pt x="18373" y="76730"/>
                </a:cubicBezTo>
                <a:close/>
                <a:moveTo>
                  <a:pt x="22966" y="13269"/>
                </a:moveTo>
                <a:cubicBezTo>
                  <a:pt x="22966" y="12115"/>
                  <a:pt x="22966" y="12115"/>
                  <a:pt x="22966" y="12115"/>
                </a:cubicBezTo>
                <a:cubicBezTo>
                  <a:pt x="24114" y="12115"/>
                  <a:pt x="24114" y="12115"/>
                  <a:pt x="24114" y="12115"/>
                </a:cubicBezTo>
                <a:cubicBezTo>
                  <a:pt x="24114" y="13269"/>
                  <a:pt x="24114" y="13269"/>
                  <a:pt x="24114" y="13269"/>
                </a:cubicBezTo>
                <a:lnTo>
                  <a:pt x="22966" y="13269"/>
                </a:lnTo>
                <a:close/>
                <a:moveTo>
                  <a:pt x="22966" y="37500"/>
                </a:moveTo>
                <a:cubicBezTo>
                  <a:pt x="22966" y="35769"/>
                  <a:pt x="22966" y="35769"/>
                  <a:pt x="22966" y="35769"/>
                </a:cubicBezTo>
                <a:cubicBezTo>
                  <a:pt x="24114" y="35769"/>
                  <a:pt x="24114" y="35769"/>
                  <a:pt x="24114" y="35769"/>
                </a:cubicBezTo>
                <a:cubicBezTo>
                  <a:pt x="24114" y="37500"/>
                  <a:pt x="24114" y="37500"/>
                  <a:pt x="24114" y="37500"/>
                </a:cubicBezTo>
                <a:lnTo>
                  <a:pt x="22966" y="37500"/>
                </a:lnTo>
                <a:close/>
                <a:moveTo>
                  <a:pt x="22966" y="61153"/>
                </a:moveTo>
                <a:cubicBezTo>
                  <a:pt x="22966" y="60000"/>
                  <a:pt x="22966" y="60000"/>
                  <a:pt x="22966" y="60000"/>
                </a:cubicBezTo>
                <a:cubicBezTo>
                  <a:pt x="24114" y="60000"/>
                  <a:pt x="24114" y="60000"/>
                  <a:pt x="24114" y="60000"/>
                </a:cubicBezTo>
                <a:cubicBezTo>
                  <a:pt x="24114" y="61153"/>
                  <a:pt x="24114" y="61153"/>
                  <a:pt x="24114" y="61153"/>
                </a:cubicBezTo>
                <a:lnTo>
                  <a:pt x="22966" y="61153"/>
                </a:lnTo>
                <a:close/>
                <a:moveTo>
                  <a:pt x="22966" y="85384"/>
                </a:moveTo>
                <a:cubicBezTo>
                  <a:pt x="22966" y="83653"/>
                  <a:pt x="22966" y="83653"/>
                  <a:pt x="22966" y="83653"/>
                </a:cubicBezTo>
                <a:cubicBezTo>
                  <a:pt x="24114" y="83653"/>
                  <a:pt x="24114" y="83653"/>
                  <a:pt x="24114" y="83653"/>
                </a:cubicBezTo>
                <a:cubicBezTo>
                  <a:pt x="24114" y="85384"/>
                  <a:pt x="24114" y="85384"/>
                  <a:pt x="24114" y="85384"/>
                </a:cubicBezTo>
                <a:lnTo>
                  <a:pt x="22966" y="85384"/>
                </a:lnTo>
                <a:close/>
                <a:moveTo>
                  <a:pt x="28708" y="13269"/>
                </a:moveTo>
                <a:cubicBezTo>
                  <a:pt x="28708" y="12115"/>
                  <a:pt x="28708" y="12115"/>
                  <a:pt x="28708" y="12115"/>
                </a:cubicBezTo>
                <a:cubicBezTo>
                  <a:pt x="30430" y="12115"/>
                  <a:pt x="30430" y="12115"/>
                  <a:pt x="30430" y="12115"/>
                </a:cubicBezTo>
                <a:cubicBezTo>
                  <a:pt x="30430" y="13269"/>
                  <a:pt x="30430" y="13269"/>
                  <a:pt x="30430" y="13269"/>
                </a:cubicBezTo>
                <a:lnTo>
                  <a:pt x="28708" y="13269"/>
                </a:lnTo>
                <a:close/>
                <a:moveTo>
                  <a:pt x="28708" y="37500"/>
                </a:moveTo>
                <a:cubicBezTo>
                  <a:pt x="28708" y="35769"/>
                  <a:pt x="28708" y="35769"/>
                  <a:pt x="28708" y="35769"/>
                </a:cubicBezTo>
                <a:cubicBezTo>
                  <a:pt x="30430" y="35769"/>
                  <a:pt x="30430" y="35769"/>
                  <a:pt x="30430" y="35769"/>
                </a:cubicBezTo>
                <a:cubicBezTo>
                  <a:pt x="30430" y="37500"/>
                  <a:pt x="30430" y="37500"/>
                  <a:pt x="30430" y="37500"/>
                </a:cubicBezTo>
                <a:lnTo>
                  <a:pt x="28708" y="37500"/>
                </a:lnTo>
                <a:close/>
                <a:moveTo>
                  <a:pt x="28708" y="61153"/>
                </a:moveTo>
                <a:cubicBezTo>
                  <a:pt x="28708" y="60000"/>
                  <a:pt x="28708" y="60000"/>
                  <a:pt x="28708" y="60000"/>
                </a:cubicBezTo>
                <a:cubicBezTo>
                  <a:pt x="30430" y="60000"/>
                  <a:pt x="30430" y="60000"/>
                  <a:pt x="30430" y="60000"/>
                </a:cubicBezTo>
                <a:cubicBezTo>
                  <a:pt x="30430" y="61153"/>
                  <a:pt x="30430" y="61153"/>
                  <a:pt x="30430" y="61153"/>
                </a:cubicBezTo>
                <a:lnTo>
                  <a:pt x="28708" y="61153"/>
                </a:lnTo>
                <a:close/>
                <a:moveTo>
                  <a:pt x="28708" y="85384"/>
                </a:moveTo>
                <a:cubicBezTo>
                  <a:pt x="28708" y="83653"/>
                  <a:pt x="28708" y="83653"/>
                  <a:pt x="28708" y="83653"/>
                </a:cubicBezTo>
                <a:cubicBezTo>
                  <a:pt x="30430" y="83653"/>
                  <a:pt x="30430" y="83653"/>
                  <a:pt x="30430" y="83653"/>
                </a:cubicBezTo>
                <a:cubicBezTo>
                  <a:pt x="30430" y="85384"/>
                  <a:pt x="30430" y="85384"/>
                  <a:pt x="30430" y="85384"/>
                </a:cubicBezTo>
                <a:lnTo>
                  <a:pt x="28708" y="85384"/>
                </a:lnTo>
                <a:close/>
                <a:moveTo>
                  <a:pt x="34449" y="7500"/>
                </a:moveTo>
                <a:cubicBezTo>
                  <a:pt x="34449" y="5769"/>
                  <a:pt x="34449" y="5769"/>
                  <a:pt x="34449" y="5769"/>
                </a:cubicBezTo>
                <a:cubicBezTo>
                  <a:pt x="36172" y="5769"/>
                  <a:pt x="36172" y="5769"/>
                  <a:pt x="36172" y="5769"/>
                </a:cubicBezTo>
                <a:cubicBezTo>
                  <a:pt x="36172" y="7500"/>
                  <a:pt x="36172" y="7500"/>
                  <a:pt x="36172" y="7500"/>
                </a:cubicBezTo>
                <a:lnTo>
                  <a:pt x="34449" y="7500"/>
                </a:lnTo>
                <a:close/>
                <a:moveTo>
                  <a:pt x="34449" y="13269"/>
                </a:moveTo>
                <a:cubicBezTo>
                  <a:pt x="34449" y="12115"/>
                  <a:pt x="34449" y="12115"/>
                  <a:pt x="34449" y="12115"/>
                </a:cubicBezTo>
                <a:cubicBezTo>
                  <a:pt x="36172" y="12115"/>
                  <a:pt x="36172" y="12115"/>
                  <a:pt x="36172" y="12115"/>
                </a:cubicBezTo>
                <a:cubicBezTo>
                  <a:pt x="36172" y="13269"/>
                  <a:pt x="36172" y="13269"/>
                  <a:pt x="36172" y="13269"/>
                </a:cubicBezTo>
                <a:lnTo>
                  <a:pt x="34449" y="13269"/>
                </a:lnTo>
                <a:close/>
                <a:moveTo>
                  <a:pt x="34449" y="19615"/>
                </a:moveTo>
                <a:cubicBezTo>
                  <a:pt x="34449" y="17884"/>
                  <a:pt x="34449" y="17884"/>
                  <a:pt x="34449" y="17884"/>
                </a:cubicBezTo>
                <a:cubicBezTo>
                  <a:pt x="36172" y="17884"/>
                  <a:pt x="36172" y="17884"/>
                  <a:pt x="36172" y="17884"/>
                </a:cubicBezTo>
                <a:cubicBezTo>
                  <a:pt x="36172" y="19615"/>
                  <a:pt x="36172" y="19615"/>
                  <a:pt x="36172" y="19615"/>
                </a:cubicBezTo>
                <a:lnTo>
                  <a:pt x="34449" y="19615"/>
                </a:lnTo>
                <a:close/>
                <a:moveTo>
                  <a:pt x="34449" y="25384"/>
                </a:moveTo>
                <a:cubicBezTo>
                  <a:pt x="34449" y="23653"/>
                  <a:pt x="34449" y="23653"/>
                  <a:pt x="34449" y="23653"/>
                </a:cubicBezTo>
                <a:cubicBezTo>
                  <a:pt x="36172" y="23653"/>
                  <a:pt x="36172" y="23653"/>
                  <a:pt x="36172" y="23653"/>
                </a:cubicBezTo>
                <a:cubicBezTo>
                  <a:pt x="36172" y="25384"/>
                  <a:pt x="36172" y="25384"/>
                  <a:pt x="36172" y="25384"/>
                </a:cubicBezTo>
                <a:lnTo>
                  <a:pt x="34449" y="25384"/>
                </a:lnTo>
                <a:close/>
                <a:moveTo>
                  <a:pt x="34449" y="31153"/>
                </a:moveTo>
                <a:cubicBezTo>
                  <a:pt x="34449" y="30000"/>
                  <a:pt x="34449" y="30000"/>
                  <a:pt x="34449" y="30000"/>
                </a:cubicBezTo>
                <a:cubicBezTo>
                  <a:pt x="36172" y="30000"/>
                  <a:pt x="36172" y="30000"/>
                  <a:pt x="36172" y="30000"/>
                </a:cubicBezTo>
                <a:cubicBezTo>
                  <a:pt x="36172" y="31153"/>
                  <a:pt x="36172" y="31153"/>
                  <a:pt x="36172" y="31153"/>
                </a:cubicBezTo>
                <a:lnTo>
                  <a:pt x="34449" y="31153"/>
                </a:lnTo>
                <a:close/>
                <a:moveTo>
                  <a:pt x="34449" y="37500"/>
                </a:moveTo>
                <a:cubicBezTo>
                  <a:pt x="34449" y="35769"/>
                  <a:pt x="34449" y="35769"/>
                  <a:pt x="34449" y="35769"/>
                </a:cubicBezTo>
                <a:cubicBezTo>
                  <a:pt x="36172" y="35769"/>
                  <a:pt x="36172" y="35769"/>
                  <a:pt x="36172" y="35769"/>
                </a:cubicBezTo>
                <a:cubicBezTo>
                  <a:pt x="36172" y="37500"/>
                  <a:pt x="36172" y="37500"/>
                  <a:pt x="36172" y="37500"/>
                </a:cubicBezTo>
                <a:lnTo>
                  <a:pt x="34449" y="37500"/>
                </a:lnTo>
                <a:close/>
                <a:moveTo>
                  <a:pt x="34449" y="43269"/>
                </a:moveTo>
                <a:cubicBezTo>
                  <a:pt x="34449" y="41538"/>
                  <a:pt x="34449" y="41538"/>
                  <a:pt x="34449" y="41538"/>
                </a:cubicBezTo>
                <a:cubicBezTo>
                  <a:pt x="36172" y="41538"/>
                  <a:pt x="36172" y="41538"/>
                  <a:pt x="36172" y="41538"/>
                </a:cubicBezTo>
                <a:cubicBezTo>
                  <a:pt x="36172" y="43269"/>
                  <a:pt x="36172" y="43269"/>
                  <a:pt x="36172" y="43269"/>
                </a:cubicBezTo>
                <a:lnTo>
                  <a:pt x="34449" y="43269"/>
                </a:lnTo>
                <a:close/>
                <a:moveTo>
                  <a:pt x="34449" y="49038"/>
                </a:moveTo>
                <a:cubicBezTo>
                  <a:pt x="34449" y="47884"/>
                  <a:pt x="34449" y="47884"/>
                  <a:pt x="34449" y="47884"/>
                </a:cubicBezTo>
                <a:cubicBezTo>
                  <a:pt x="36172" y="47884"/>
                  <a:pt x="36172" y="47884"/>
                  <a:pt x="36172" y="47884"/>
                </a:cubicBezTo>
                <a:cubicBezTo>
                  <a:pt x="36172" y="49038"/>
                  <a:pt x="36172" y="49038"/>
                  <a:pt x="36172" y="49038"/>
                </a:cubicBezTo>
                <a:lnTo>
                  <a:pt x="34449" y="49038"/>
                </a:lnTo>
                <a:close/>
                <a:moveTo>
                  <a:pt x="34449" y="55384"/>
                </a:moveTo>
                <a:cubicBezTo>
                  <a:pt x="34449" y="53653"/>
                  <a:pt x="34449" y="53653"/>
                  <a:pt x="34449" y="53653"/>
                </a:cubicBezTo>
                <a:cubicBezTo>
                  <a:pt x="36172" y="53653"/>
                  <a:pt x="36172" y="53653"/>
                  <a:pt x="36172" y="53653"/>
                </a:cubicBezTo>
                <a:cubicBezTo>
                  <a:pt x="36172" y="55384"/>
                  <a:pt x="36172" y="55384"/>
                  <a:pt x="36172" y="55384"/>
                </a:cubicBezTo>
                <a:lnTo>
                  <a:pt x="34449" y="55384"/>
                </a:lnTo>
                <a:close/>
                <a:moveTo>
                  <a:pt x="34449" y="73269"/>
                </a:moveTo>
                <a:cubicBezTo>
                  <a:pt x="34449" y="71538"/>
                  <a:pt x="34449" y="71538"/>
                  <a:pt x="34449" y="71538"/>
                </a:cubicBezTo>
                <a:cubicBezTo>
                  <a:pt x="36172" y="71538"/>
                  <a:pt x="36172" y="71538"/>
                  <a:pt x="36172" y="71538"/>
                </a:cubicBezTo>
                <a:cubicBezTo>
                  <a:pt x="36172" y="73269"/>
                  <a:pt x="36172" y="73269"/>
                  <a:pt x="36172" y="73269"/>
                </a:cubicBezTo>
                <a:lnTo>
                  <a:pt x="34449" y="73269"/>
                </a:lnTo>
                <a:close/>
                <a:moveTo>
                  <a:pt x="34449" y="79038"/>
                </a:moveTo>
                <a:cubicBezTo>
                  <a:pt x="34449" y="77884"/>
                  <a:pt x="34449" y="77884"/>
                  <a:pt x="34449" y="77884"/>
                </a:cubicBezTo>
                <a:cubicBezTo>
                  <a:pt x="36172" y="77884"/>
                  <a:pt x="36172" y="77884"/>
                  <a:pt x="36172" y="77884"/>
                </a:cubicBezTo>
                <a:cubicBezTo>
                  <a:pt x="36172" y="79038"/>
                  <a:pt x="36172" y="79038"/>
                  <a:pt x="36172" y="79038"/>
                </a:cubicBezTo>
                <a:lnTo>
                  <a:pt x="34449" y="79038"/>
                </a:lnTo>
                <a:close/>
                <a:moveTo>
                  <a:pt x="34449" y="85384"/>
                </a:moveTo>
                <a:cubicBezTo>
                  <a:pt x="34449" y="83653"/>
                  <a:pt x="34449" y="83653"/>
                  <a:pt x="34449" y="83653"/>
                </a:cubicBezTo>
                <a:cubicBezTo>
                  <a:pt x="36172" y="83653"/>
                  <a:pt x="36172" y="83653"/>
                  <a:pt x="36172" y="83653"/>
                </a:cubicBezTo>
                <a:cubicBezTo>
                  <a:pt x="36172" y="85384"/>
                  <a:pt x="36172" y="85384"/>
                  <a:pt x="36172" y="85384"/>
                </a:cubicBezTo>
                <a:lnTo>
                  <a:pt x="34449" y="85384"/>
                </a:lnTo>
                <a:close/>
                <a:moveTo>
                  <a:pt x="34449" y="91153"/>
                </a:moveTo>
                <a:cubicBezTo>
                  <a:pt x="34449" y="90000"/>
                  <a:pt x="34449" y="90000"/>
                  <a:pt x="34449" y="90000"/>
                </a:cubicBezTo>
                <a:cubicBezTo>
                  <a:pt x="36172" y="90000"/>
                  <a:pt x="36172" y="90000"/>
                  <a:pt x="36172" y="90000"/>
                </a:cubicBezTo>
                <a:cubicBezTo>
                  <a:pt x="36172" y="91153"/>
                  <a:pt x="36172" y="91153"/>
                  <a:pt x="36172" y="91153"/>
                </a:cubicBezTo>
                <a:lnTo>
                  <a:pt x="34449" y="91153"/>
                </a:lnTo>
                <a:close/>
                <a:moveTo>
                  <a:pt x="34449" y="95769"/>
                </a:moveTo>
                <a:cubicBezTo>
                  <a:pt x="36172" y="95769"/>
                  <a:pt x="36172" y="95769"/>
                  <a:pt x="36172" y="95769"/>
                </a:cubicBezTo>
                <a:cubicBezTo>
                  <a:pt x="36172" y="97500"/>
                  <a:pt x="36172" y="97500"/>
                  <a:pt x="36172" y="97500"/>
                </a:cubicBezTo>
                <a:cubicBezTo>
                  <a:pt x="34449" y="97500"/>
                  <a:pt x="34449" y="97500"/>
                  <a:pt x="34449" y="97500"/>
                </a:cubicBezTo>
                <a:lnTo>
                  <a:pt x="34449" y="95769"/>
                </a:lnTo>
                <a:close/>
                <a:moveTo>
                  <a:pt x="34449" y="101538"/>
                </a:moveTo>
                <a:cubicBezTo>
                  <a:pt x="36172" y="101538"/>
                  <a:pt x="36172" y="101538"/>
                  <a:pt x="36172" y="101538"/>
                </a:cubicBezTo>
                <a:cubicBezTo>
                  <a:pt x="36172" y="103269"/>
                  <a:pt x="36172" y="103269"/>
                  <a:pt x="36172" y="103269"/>
                </a:cubicBezTo>
                <a:cubicBezTo>
                  <a:pt x="34449" y="103269"/>
                  <a:pt x="34449" y="103269"/>
                  <a:pt x="34449" y="103269"/>
                </a:cubicBezTo>
                <a:lnTo>
                  <a:pt x="34449" y="101538"/>
                </a:lnTo>
                <a:close/>
                <a:moveTo>
                  <a:pt x="40765" y="13269"/>
                </a:moveTo>
                <a:cubicBezTo>
                  <a:pt x="40765" y="12115"/>
                  <a:pt x="40765" y="12115"/>
                  <a:pt x="40765" y="12115"/>
                </a:cubicBezTo>
                <a:cubicBezTo>
                  <a:pt x="41913" y="12115"/>
                  <a:pt x="41913" y="12115"/>
                  <a:pt x="41913" y="12115"/>
                </a:cubicBezTo>
                <a:cubicBezTo>
                  <a:pt x="41913" y="13269"/>
                  <a:pt x="41913" y="13269"/>
                  <a:pt x="41913" y="13269"/>
                </a:cubicBezTo>
                <a:lnTo>
                  <a:pt x="40765" y="13269"/>
                </a:lnTo>
                <a:close/>
                <a:moveTo>
                  <a:pt x="40765" y="37500"/>
                </a:moveTo>
                <a:cubicBezTo>
                  <a:pt x="40765" y="35769"/>
                  <a:pt x="40765" y="35769"/>
                  <a:pt x="40765" y="35769"/>
                </a:cubicBezTo>
                <a:cubicBezTo>
                  <a:pt x="41913" y="35769"/>
                  <a:pt x="41913" y="35769"/>
                  <a:pt x="41913" y="35769"/>
                </a:cubicBezTo>
                <a:cubicBezTo>
                  <a:pt x="41913" y="37500"/>
                  <a:pt x="41913" y="37500"/>
                  <a:pt x="41913" y="37500"/>
                </a:cubicBezTo>
                <a:lnTo>
                  <a:pt x="40765" y="37500"/>
                </a:lnTo>
                <a:close/>
                <a:moveTo>
                  <a:pt x="40765" y="85384"/>
                </a:moveTo>
                <a:cubicBezTo>
                  <a:pt x="40765" y="83653"/>
                  <a:pt x="40765" y="83653"/>
                  <a:pt x="40765" y="83653"/>
                </a:cubicBezTo>
                <a:cubicBezTo>
                  <a:pt x="41913" y="83653"/>
                  <a:pt x="41913" y="83653"/>
                  <a:pt x="41913" y="83653"/>
                </a:cubicBezTo>
                <a:cubicBezTo>
                  <a:pt x="41913" y="85384"/>
                  <a:pt x="41913" y="85384"/>
                  <a:pt x="41913" y="85384"/>
                </a:cubicBezTo>
                <a:lnTo>
                  <a:pt x="40765" y="85384"/>
                </a:lnTo>
                <a:close/>
                <a:moveTo>
                  <a:pt x="46507" y="13269"/>
                </a:moveTo>
                <a:cubicBezTo>
                  <a:pt x="46507" y="12115"/>
                  <a:pt x="46507" y="12115"/>
                  <a:pt x="46507" y="12115"/>
                </a:cubicBezTo>
                <a:cubicBezTo>
                  <a:pt x="48229" y="12115"/>
                  <a:pt x="48229" y="12115"/>
                  <a:pt x="48229" y="12115"/>
                </a:cubicBezTo>
                <a:cubicBezTo>
                  <a:pt x="48229" y="13269"/>
                  <a:pt x="48229" y="13269"/>
                  <a:pt x="48229" y="13269"/>
                </a:cubicBezTo>
                <a:lnTo>
                  <a:pt x="46507" y="13269"/>
                </a:lnTo>
                <a:close/>
                <a:moveTo>
                  <a:pt x="46507" y="37500"/>
                </a:moveTo>
                <a:cubicBezTo>
                  <a:pt x="46507" y="35769"/>
                  <a:pt x="46507" y="35769"/>
                  <a:pt x="46507" y="35769"/>
                </a:cubicBezTo>
                <a:cubicBezTo>
                  <a:pt x="48229" y="35769"/>
                  <a:pt x="48229" y="35769"/>
                  <a:pt x="48229" y="35769"/>
                </a:cubicBezTo>
                <a:cubicBezTo>
                  <a:pt x="48229" y="37500"/>
                  <a:pt x="48229" y="37500"/>
                  <a:pt x="48229" y="37500"/>
                </a:cubicBezTo>
                <a:lnTo>
                  <a:pt x="46507" y="37500"/>
                </a:lnTo>
                <a:close/>
                <a:moveTo>
                  <a:pt x="46507" y="61153"/>
                </a:moveTo>
                <a:cubicBezTo>
                  <a:pt x="46507" y="60000"/>
                  <a:pt x="46507" y="60000"/>
                  <a:pt x="46507" y="60000"/>
                </a:cubicBezTo>
                <a:cubicBezTo>
                  <a:pt x="48229" y="60000"/>
                  <a:pt x="48229" y="60000"/>
                  <a:pt x="48229" y="60000"/>
                </a:cubicBezTo>
                <a:cubicBezTo>
                  <a:pt x="48229" y="61153"/>
                  <a:pt x="48229" y="61153"/>
                  <a:pt x="48229" y="61153"/>
                </a:cubicBezTo>
                <a:lnTo>
                  <a:pt x="46507" y="61153"/>
                </a:lnTo>
                <a:close/>
                <a:moveTo>
                  <a:pt x="46507" y="85384"/>
                </a:moveTo>
                <a:cubicBezTo>
                  <a:pt x="46507" y="83653"/>
                  <a:pt x="46507" y="83653"/>
                  <a:pt x="46507" y="83653"/>
                </a:cubicBezTo>
                <a:cubicBezTo>
                  <a:pt x="48229" y="83653"/>
                  <a:pt x="48229" y="83653"/>
                  <a:pt x="48229" y="83653"/>
                </a:cubicBezTo>
                <a:cubicBezTo>
                  <a:pt x="48229" y="85384"/>
                  <a:pt x="48229" y="85384"/>
                  <a:pt x="48229" y="85384"/>
                </a:cubicBezTo>
                <a:lnTo>
                  <a:pt x="46507" y="85384"/>
                </a:lnTo>
                <a:close/>
                <a:moveTo>
                  <a:pt x="52822" y="13269"/>
                </a:moveTo>
                <a:cubicBezTo>
                  <a:pt x="52822" y="12115"/>
                  <a:pt x="52822" y="12115"/>
                  <a:pt x="52822" y="12115"/>
                </a:cubicBezTo>
                <a:cubicBezTo>
                  <a:pt x="53971" y="12115"/>
                  <a:pt x="53971" y="12115"/>
                  <a:pt x="53971" y="12115"/>
                </a:cubicBezTo>
                <a:cubicBezTo>
                  <a:pt x="53971" y="13269"/>
                  <a:pt x="53971" y="13269"/>
                  <a:pt x="53971" y="13269"/>
                </a:cubicBezTo>
                <a:lnTo>
                  <a:pt x="52822" y="13269"/>
                </a:lnTo>
                <a:close/>
                <a:moveTo>
                  <a:pt x="52822" y="37500"/>
                </a:moveTo>
                <a:cubicBezTo>
                  <a:pt x="52822" y="35769"/>
                  <a:pt x="52822" y="35769"/>
                  <a:pt x="52822" y="35769"/>
                </a:cubicBezTo>
                <a:cubicBezTo>
                  <a:pt x="53971" y="35769"/>
                  <a:pt x="53971" y="35769"/>
                  <a:pt x="53971" y="35769"/>
                </a:cubicBezTo>
                <a:cubicBezTo>
                  <a:pt x="53971" y="37500"/>
                  <a:pt x="53971" y="37500"/>
                  <a:pt x="53971" y="37500"/>
                </a:cubicBezTo>
                <a:lnTo>
                  <a:pt x="52822" y="37500"/>
                </a:lnTo>
                <a:close/>
                <a:moveTo>
                  <a:pt x="52822" y="61153"/>
                </a:moveTo>
                <a:cubicBezTo>
                  <a:pt x="52822" y="60000"/>
                  <a:pt x="52822" y="60000"/>
                  <a:pt x="52822" y="60000"/>
                </a:cubicBezTo>
                <a:cubicBezTo>
                  <a:pt x="53971" y="60000"/>
                  <a:pt x="53971" y="60000"/>
                  <a:pt x="53971" y="60000"/>
                </a:cubicBezTo>
                <a:cubicBezTo>
                  <a:pt x="53971" y="61153"/>
                  <a:pt x="53971" y="61153"/>
                  <a:pt x="53971" y="61153"/>
                </a:cubicBezTo>
                <a:lnTo>
                  <a:pt x="52822" y="61153"/>
                </a:lnTo>
                <a:close/>
                <a:moveTo>
                  <a:pt x="52822" y="85384"/>
                </a:moveTo>
                <a:cubicBezTo>
                  <a:pt x="52822" y="83653"/>
                  <a:pt x="52822" y="83653"/>
                  <a:pt x="52822" y="83653"/>
                </a:cubicBezTo>
                <a:cubicBezTo>
                  <a:pt x="53971" y="83653"/>
                  <a:pt x="53971" y="83653"/>
                  <a:pt x="53971" y="83653"/>
                </a:cubicBezTo>
                <a:cubicBezTo>
                  <a:pt x="53971" y="85384"/>
                  <a:pt x="53971" y="85384"/>
                  <a:pt x="53971" y="85384"/>
                </a:cubicBezTo>
                <a:lnTo>
                  <a:pt x="52822" y="85384"/>
                </a:lnTo>
                <a:close/>
                <a:moveTo>
                  <a:pt x="58564" y="7500"/>
                </a:moveTo>
                <a:cubicBezTo>
                  <a:pt x="58564" y="5769"/>
                  <a:pt x="58564" y="5769"/>
                  <a:pt x="58564" y="5769"/>
                </a:cubicBezTo>
                <a:cubicBezTo>
                  <a:pt x="59712" y="5769"/>
                  <a:pt x="59712" y="5769"/>
                  <a:pt x="59712" y="5769"/>
                </a:cubicBezTo>
                <a:cubicBezTo>
                  <a:pt x="59712" y="7500"/>
                  <a:pt x="59712" y="7500"/>
                  <a:pt x="59712" y="7500"/>
                </a:cubicBezTo>
                <a:lnTo>
                  <a:pt x="58564" y="7500"/>
                </a:lnTo>
                <a:close/>
                <a:moveTo>
                  <a:pt x="58564" y="13269"/>
                </a:moveTo>
                <a:cubicBezTo>
                  <a:pt x="58564" y="12115"/>
                  <a:pt x="58564" y="12115"/>
                  <a:pt x="58564" y="12115"/>
                </a:cubicBezTo>
                <a:cubicBezTo>
                  <a:pt x="59712" y="12115"/>
                  <a:pt x="59712" y="12115"/>
                  <a:pt x="59712" y="12115"/>
                </a:cubicBezTo>
                <a:cubicBezTo>
                  <a:pt x="59712" y="13269"/>
                  <a:pt x="59712" y="13269"/>
                  <a:pt x="59712" y="13269"/>
                </a:cubicBezTo>
                <a:lnTo>
                  <a:pt x="58564" y="13269"/>
                </a:lnTo>
                <a:close/>
                <a:moveTo>
                  <a:pt x="58564" y="19615"/>
                </a:moveTo>
                <a:cubicBezTo>
                  <a:pt x="58564" y="17884"/>
                  <a:pt x="58564" y="17884"/>
                  <a:pt x="58564" y="17884"/>
                </a:cubicBezTo>
                <a:cubicBezTo>
                  <a:pt x="59712" y="17884"/>
                  <a:pt x="59712" y="17884"/>
                  <a:pt x="59712" y="17884"/>
                </a:cubicBezTo>
                <a:cubicBezTo>
                  <a:pt x="59712" y="19615"/>
                  <a:pt x="59712" y="19615"/>
                  <a:pt x="59712" y="19615"/>
                </a:cubicBezTo>
                <a:lnTo>
                  <a:pt x="58564" y="19615"/>
                </a:lnTo>
                <a:close/>
                <a:moveTo>
                  <a:pt x="58564" y="25384"/>
                </a:moveTo>
                <a:cubicBezTo>
                  <a:pt x="58564" y="23653"/>
                  <a:pt x="58564" y="23653"/>
                  <a:pt x="58564" y="23653"/>
                </a:cubicBezTo>
                <a:cubicBezTo>
                  <a:pt x="59712" y="23653"/>
                  <a:pt x="59712" y="23653"/>
                  <a:pt x="59712" y="23653"/>
                </a:cubicBezTo>
                <a:cubicBezTo>
                  <a:pt x="59712" y="25384"/>
                  <a:pt x="59712" y="25384"/>
                  <a:pt x="59712" y="25384"/>
                </a:cubicBezTo>
                <a:lnTo>
                  <a:pt x="58564" y="25384"/>
                </a:lnTo>
                <a:close/>
                <a:moveTo>
                  <a:pt x="58564" y="31153"/>
                </a:moveTo>
                <a:cubicBezTo>
                  <a:pt x="58564" y="30000"/>
                  <a:pt x="58564" y="30000"/>
                  <a:pt x="58564" y="30000"/>
                </a:cubicBezTo>
                <a:cubicBezTo>
                  <a:pt x="59712" y="30000"/>
                  <a:pt x="59712" y="30000"/>
                  <a:pt x="59712" y="30000"/>
                </a:cubicBezTo>
                <a:cubicBezTo>
                  <a:pt x="59712" y="31153"/>
                  <a:pt x="59712" y="31153"/>
                  <a:pt x="59712" y="31153"/>
                </a:cubicBezTo>
                <a:lnTo>
                  <a:pt x="58564" y="31153"/>
                </a:lnTo>
                <a:close/>
                <a:moveTo>
                  <a:pt x="58564" y="37500"/>
                </a:moveTo>
                <a:cubicBezTo>
                  <a:pt x="58564" y="35769"/>
                  <a:pt x="58564" y="35769"/>
                  <a:pt x="58564" y="35769"/>
                </a:cubicBezTo>
                <a:cubicBezTo>
                  <a:pt x="59712" y="35769"/>
                  <a:pt x="59712" y="35769"/>
                  <a:pt x="59712" y="35769"/>
                </a:cubicBezTo>
                <a:cubicBezTo>
                  <a:pt x="59712" y="37500"/>
                  <a:pt x="59712" y="37500"/>
                  <a:pt x="59712" y="37500"/>
                </a:cubicBezTo>
                <a:lnTo>
                  <a:pt x="58564" y="37500"/>
                </a:lnTo>
                <a:close/>
                <a:moveTo>
                  <a:pt x="58564" y="43269"/>
                </a:moveTo>
                <a:cubicBezTo>
                  <a:pt x="58564" y="41538"/>
                  <a:pt x="58564" y="41538"/>
                  <a:pt x="58564" y="41538"/>
                </a:cubicBezTo>
                <a:cubicBezTo>
                  <a:pt x="59712" y="41538"/>
                  <a:pt x="59712" y="41538"/>
                  <a:pt x="59712" y="41538"/>
                </a:cubicBezTo>
                <a:cubicBezTo>
                  <a:pt x="59712" y="43269"/>
                  <a:pt x="59712" y="43269"/>
                  <a:pt x="59712" y="43269"/>
                </a:cubicBezTo>
                <a:lnTo>
                  <a:pt x="58564" y="43269"/>
                </a:lnTo>
                <a:close/>
                <a:moveTo>
                  <a:pt x="58564" y="67500"/>
                </a:moveTo>
                <a:cubicBezTo>
                  <a:pt x="58564" y="65769"/>
                  <a:pt x="58564" y="65769"/>
                  <a:pt x="58564" y="65769"/>
                </a:cubicBezTo>
                <a:cubicBezTo>
                  <a:pt x="59712" y="65769"/>
                  <a:pt x="59712" y="65769"/>
                  <a:pt x="59712" y="65769"/>
                </a:cubicBezTo>
                <a:cubicBezTo>
                  <a:pt x="59712" y="67500"/>
                  <a:pt x="59712" y="67500"/>
                  <a:pt x="59712" y="67500"/>
                </a:cubicBezTo>
                <a:lnTo>
                  <a:pt x="58564" y="67500"/>
                </a:lnTo>
                <a:close/>
                <a:moveTo>
                  <a:pt x="58564" y="73269"/>
                </a:moveTo>
                <a:cubicBezTo>
                  <a:pt x="58564" y="71538"/>
                  <a:pt x="58564" y="71538"/>
                  <a:pt x="58564" y="71538"/>
                </a:cubicBezTo>
                <a:cubicBezTo>
                  <a:pt x="59712" y="71538"/>
                  <a:pt x="59712" y="71538"/>
                  <a:pt x="59712" y="71538"/>
                </a:cubicBezTo>
                <a:cubicBezTo>
                  <a:pt x="59712" y="73269"/>
                  <a:pt x="59712" y="73269"/>
                  <a:pt x="59712" y="73269"/>
                </a:cubicBezTo>
                <a:lnTo>
                  <a:pt x="58564" y="73269"/>
                </a:lnTo>
                <a:close/>
                <a:moveTo>
                  <a:pt x="58564" y="79038"/>
                </a:moveTo>
                <a:cubicBezTo>
                  <a:pt x="58564" y="77884"/>
                  <a:pt x="58564" y="77884"/>
                  <a:pt x="58564" y="77884"/>
                </a:cubicBezTo>
                <a:cubicBezTo>
                  <a:pt x="59712" y="77884"/>
                  <a:pt x="59712" y="77884"/>
                  <a:pt x="59712" y="77884"/>
                </a:cubicBezTo>
                <a:cubicBezTo>
                  <a:pt x="59712" y="79038"/>
                  <a:pt x="59712" y="79038"/>
                  <a:pt x="59712" y="79038"/>
                </a:cubicBezTo>
                <a:lnTo>
                  <a:pt x="58564" y="79038"/>
                </a:lnTo>
                <a:close/>
                <a:moveTo>
                  <a:pt x="58564" y="85384"/>
                </a:moveTo>
                <a:cubicBezTo>
                  <a:pt x="58564" y="83653"/>
                  <a:pt x="58564" y="83653"/>
                  <a:pt x="58564" y="83653"/>
                </a:cubicBezTo>
                <a:cubicBezTo>
                  <a:pt x="59712" y="83653"/>
                  <a:pt x="59712" y="83653"/>
                  <a:pt x="59712" y="83653"/>
                </a:cubicBezTo>
                <a:cubicBezTo>
                  <a:pt x="59712" y="85384"/>
                  <a:pt x="59712" y="85384"/>
                  <a:pt x="59712" y="85384"/>
                </a:cubicBezTo>
                <a:lnTo>
                  <a:pt x="58564" y="85384"/>
                </a:lnTo>
                <a:close/>
                <a:moveTo>
                  <a:pt x="58564" y="91153"/>
                </a:moveTo>
                <a:cubicBezTo>
                  <a:pt x="58564" y="90000"/>
                  <a:pt x="58564" y="90000"/>
                  <a:pt x="58564" y="90000"/>
                </a:cubicBezTo>
                <a:cubicBezTo>
                  <a:pt x="59712" y="90000"/>
                  <a:pt x="59712" y="90000"/>
                  <a:pt x="59712" y="90000"/>
                </a:cubicBezTo>
                <a:cubicBezTo>
                  <a:pt x="59712" y="91153"/>
                  <a:pt x="59712" y="91153"/>
                  <a:pt x="59712" y="91153"/>
                </a:cubicBezTo>
                <a:lnTo>
                  <a:pt x="58564" y="91153"/>
                </a:lnTo>
                <a:close/>
                <a:moveTo>
                  <a:pt x="58564" y="95769"/>
                </a:moveTo>
                <a:cubicBezTo>
                  <a:pt x="59712" y="95769"/>
                  <a:pt x="59712" y="95769"/>
                  <a:pt x="59712" y="95769"/>
                </a:cubicBezTo>
                <a:cubicBezTo>
                  <a:pt x="59712" y="97500"/>
                  <a:pt x="59712" y="97500"/>
                  <a:pt x="59712" y="97500"/>
                </a:cubicBezTo>
                <a:cubicBezTo>
                  <a:pt x="58564" y="97500"/>
                  <a:pt x="58564" y="97500"/>
                  <a:pt x="58564" y="97500"/>
                </a:cubicBezTo>
                <a:lnTo>
                  <a:pt x="58564" y="95769"/>
                </a:lnTo>
                <a:close/>
                <a:moveTo>
                  <a:pt x="58564" y="101538"/>
                </a:moveTo>
                <a:cubicBezTo>
                  <a:pt x="59712" y="101538"/>
                  <a:pt x="59712" y="101538"/>
                  <a:pt x="59712" y="101538"/>
                </a:cubicBezTo>
                <a:cubicBezTo>
                  <a:pt x="59712" y="103269"/>
                  <a:pt x="59712" y="103269"/>
                  <a:pt x="59712" y="103269"/>
                </a:cubicBezTo>
                <a:cubicBezTo>
                  <a:pt x="58564" y="103269"/>
                  <a:pt x="58564" y="103269"/>
                  <a:pt x="58564" y="103269"/>
                </a:cubicBezTo>
                <a:lnTo>
                  <a:pt x="58564" y="101538"/>
                </a:lnTo>
                <a:close/>
                <a:moveTo>
                  <a:pt x="64306" y="13269"/>
                </a:moveTo>
                <a:cubicBezTo>
                  <a:pt x="64306" y="12115"/>
                  <a:pt x="64306" y="12115"/>
                  <a:pt x="64306" y="12115"/>
                </a:cubicBezTo>
                <a:cubicBezTo>
                  <a:pt x="66028" y="12115"/>
                  <a:pt x="66028" y="12115"/>
                  <a:pt x="66028" y="12115"/>
                </a:cubicBezTo>
                <a:cubicBezTo>
                  <a:pt x="66028" y="13269"/>
                  <a:pt x="66028" y="13269"/>
                  <a:pt x="66028" y="13269"/>
                </a:cubicBezTo>
                <a:lnTo>
                  <a:pt x="64306" y="13269"/>
                </a:lnTo>
                <a:close/>
                <a:moveTo>
                  <a:pt x="64306" y="37500"/>
                </a:moveTo>
                <a:cubicBezTo>
                  <a:pt x="64306" y="35769"/>
                  <a:pt x="64306" y="35769"/>
                  <a:pt x="64306" y="35769"/>
                </a:cubicBezTo>
                <a:cubicBezTo>
                  <a:pt x="66028" y="35769"/>
                  <a:pt x="66028" y="35769"/>
                  <a:pt x="66028" y="35769"/>
                </a:cubicBezTo>
                <a:cubicBezTo>
                  <a:pt x="66028" y="37500"/>
                  <a:pt x="66028" y="37500"/>
                  <a:pt x="66028" y="37500"/>
                </a:cubicBezTo>
                <a:lnTo>
                  <a:pt x="64306" y="37500"/>
                </a:lnTo>
                <a:close/>
                <a:moveTo>
                  <a:pt x="64306" y="85384"/>
                </a:moveTo>
                <a:cubicBezTo>
                  <a:pt x="64306" y="83653"/>
                  <a:pt x="64306" y="83653"/>
                  <a:pt x="64306" y="83653"/>
                </a:cubicBezTo>
                <a:cubicBezTo>
                  <a:pt x="66028" y="83653"/>
                  <a:pt x="66028" y="83653"/>
                  <a:pt x="66028" y="83653"/>
                </a:cubicBezTo>
                <a:cubicBezTo>
                  <a:pt x="66028" y="85384"/>
                  <a:pt x="66028" y="85384"/>
                  <a:pt x="66028" y="85384"/>
                </a:cubicBezTo>
                <a:lnTo>
                  <a:pt x="64306" y="85384"/>
                </a:lnTo>
                <a:close/>
                <a:moveTo>
                  <a:pt x="70622" y="13269"/>
                </a:moveTo>
                <a:cubicBezTo>
                  <a:pt x="70622" y="12115"/>
                  <a:pt x="70622" y="12115"/>
                  <a:pt x="70622" y="12115"/>
                </a:cubicBezTo>
                <a:cubicBezTo>
                  <a:pt x="71770" y="12115"/>
                  <a:pt x="71770" y="12115"/>
                  <a:pt x="71770" y="12115"/>
                </a:cubicBezTo>
                <a:cubicBezTo>
                  <a:pt x="71770" y="13269"/>
                  <a:pt x="71770" y="13269"/>
                  <a:pt x="71770" y="13269"/>
                </a:cubicBezTo>
                <a:lnTo>
                  <a:pt x="70622" y="13269"/>
                </a:lnTo>
                <a:close/>
                <a:moveTo>
                  <a:pt x="70622" y="37500"/>
                </a:moveTo>
                <a:cubicBezTo>
                  <a:pt x="70622" y="35769"/>
                  <a:pt x="70622" y="35769"/>
                  <a:pt x="70622" y="35769"/>
                </a:cubicBezTo>
                <a:cubicBezTo>
                  <a:pt x="71770" y="35769"/>
                  <a:pt x="71770" y="35769"/>
                  <a:pt x="71770" y="35769"/>
                </a:cubicBezTo>
                <a:cubicBezTo>
                  <a:pt x="71770" y="37500"/>
                  <a:pt x="71770" y="37500"/>
                  <a:pt x="71770" y="37500"/>
                </a:cubicBezTo>
                <a:lnTo>
                  <a:pt x="70622" y="37500"/>
                </a:lnTo>
                <a:close/>
                <a:moveTo>
                  <a:pt x="70622" y="85384"/>
                </a:moveTo>
                <a:cubicBezTo>
                  <a:pt x="70622" y="83653"/>
                  <a:pt x="70622" y="83653"/>
                  <a:pt x="70622" y="83653"/>
                </a:cubicBezTo>
                <a:cubicBezTo>
                  <a:pt x="71770" y="83653"/>
                  <a:pt x="71770" y="83653"/>
                  <a:pt x="71770" y="83653"/>
                </a:cubicBezTo>
                <a:cubicBezTo>
                  <a:pt x="71770" y="85384"/>
                  <a:pt x="71770" y="85384"/>
                  <a:pt x="71770" y="85384"/>
                </a:cubicBezTo>
                <a:lnTo>
                  <a:pt x="70622" y="85384"/>
                </a:lnTo>
                <a:close/>
                <a:moveTo>
                  <a:pt x="76363" y="13269"/>
                </a:moveTo>
                <a:cubicBezTo>
                  <a:pt x="76363" y="12115"/>
                  <a:pt x="76363" y="12115"/>
                  <a:pt x="76363" y="12115"/>
                </a:cubicBezTo>
                <a:cubicBezTo>
                  <a:pt x="78086" y="12115"/>
                  <a:pt x="78086" y="12115"/>
                  <a:pt x="78086" y="12115"/>
                </a:cubicBezTo>
                <a:cubicBezTo>
                  <a:pt x="78086" y="13269"/>
                  <a:pt x="78086" y="13269"/>
                  <a:pt x="78086" y="13269"/>
                </a:cubicBezTo>
                <a:lnTo>
                  <a:pt x="76363" y="13269"/>
                </a:lnTo>
                <a:close/>
                <a:moveTo>
                  <a:pt x="76363" y="37500"/>
                </a:moveTo>
                <a:cubicBezTo>
                  <a:pt x="76363" y="35769"/>
                  <a:pt x="76363" y="35769"/>
                  <a:pt x="76363" y="35769"/>
                </a:cubicBezTo>
                <a:cubicBezTo>
                  <a:pt x="78086" y="35769"/>
                  <a:pt x="78086" y="35769"/>
                  <a:pt x="78086" y="35769"/>
                </a:cubicBezTo>
                <a:cubicBezTo>
                  <a:pt x="78086" y="37500"/>
                  <a:pt x="78086" y="37500"/>
                  <a:pt x="78086" y="37500"/>
                </a:cubicBezTo>
                <a:lnTo>
                  <a:pt x="76363" y="37500"/>
                </a:lnTo>
                <a:close/>
                <a:moveTo>
                  <a:pt x="76363" y="85384"/>
                </a:moveTo>
                <a:cubicBezTo>
                  <a:pt x="76363" y="83653"/>
                  <a:pt x="76363" y="83653"/>
                  <a:pt x="76363" y="83653"/>
                </a:cubicBezTo>
                <a:cubicBezTo>
                  <a:pt x="78086" y="83653"/>
                  <a:pt x="78086" y="83653"/>
                  <a:pt x="78086" y="83653"/>
                </a:cubicBezTo>
                <a:cubicBezTo>
                  <a:pt x="78086" y="85384"/>
                  <a:pt x="78086" y="85384"/>
                  <a:pt x="78086" y="85384"/>
                </a:cubicBezTo>
                <a:lnTo>
                  <a:pt x="76363" y="85384"/>
                </a:lnTo>
                <a:close/>
                <a:moveTo>
                  <a:pt x="82105" y="7500"/>
                </a:moveTo>
                <a:cubicBezTo>
                  <a:pt x="82105" y="5769"/>
                  <a:pt x="82105" y="5769"/>
                  <a:pt x="82105" y="5769"/>
                </a:cubicBezTo>
                <a:cubicBezTo>
                  <a:pt x="83827" y="5769"/>
                  <a:pt x="83827" y="5769"/>
                  <a:pt x="83827" y="5769"/>
                </a:cubicBezTo>
                <a:cubicBezTo>
                  <a:pt x="83827" y="7500"/>
                  <a:pt x="83827" y="7500"/>
                  <a:pt x="83827" y="7500"/>
                </a:cubicBezTo>
                <a:lnTo>
                  <a:pt x="82105" y="7500"/>
                </a:lnTo>
                <a:close/>
                <a:moveTo>
                  <a:pt x="82105" y="13269"/>
                </a:moveTo>
                <a:cubicBezTo>
                  <a:pt x="82105" y="12115"/>
                  <a:pt x="82105" y="12115"/>
                  <a:pt x="82105" y="12115"/>
                </a:cubicBezTo>
                <a:cubicBezTo>
                  <a:pt x="83827" y="12115"/>
                  <a:pt x="83827" y="12115"/>
                  <a:pt x="83827" y="12115"/>
                </a:cubicBezTo>
                <a:cubicBezTo>
                  <a:pt x="83827" y="13269"/>
                  <a:pt x="83827" y="13269"/>
                  <a:pt x="83827" y="13269"/>
                </a:cubicBezTo>
                <a:lnTo>
                  <a:pt x="82105" y="13269"/>
                </a:lnTo>
                <a:close/>
                <a:moveTo>
                  <a:pt x="82105" y="19615"/>
                </a:moveTo>
                <a:cubicBezTo>
                  <a:pt x="82105" y="17884"/>
                  <a:pt x="82105" y="17884"/>
                  <a:pt x="82105" y="17884"/>
                </a:cubicBezTo>
                <a:cubicBezTo>
                  <a:pt x="83827" y="17884"/>
                  <a:pt x="83827" y="17884"/>
                  <a:pt x="83827" y="17884"/>
                </a:cubicBezTo>
                <a:cubicBezTo>
                  <a:pt x="83827" y="19615"/>
                  <a:pt x="83827" y="19615"/>
                  <a:pt x="83827" y="19615"/>
                </a:cubicBezTo>
                <a:lnTo>
                  <a:pt x="82105" y="19615"/>
                </a:lnTo>
                <a:close/>
                <a:moveTo>
                  <a:pt x="82105" y="25384"/>
                </a:moveTo>
                <a:cubicBezTo>
                  <a:pt x="82105" y="23653"/>
                  <a:pt x="82105" y="23653"/>
                  <a:pt x="82105" y="23653"/>
                </a:cubicBezTo>
                <a:cubicBezTo>
                  <a:pt x="83827" y="23653"/>
                  <a:pt x="83827" y="23653"/>
                  <a:pt x="83827" y="23653"/>
                </a:cubicBezTo>
                <a:cubicBezTo>
                  <a:pt x="83827" y="25384"/>
                  <a:pt x="83827" y="25384"/>
                  <a:pt x="83827" y="25384"/>
                </a:cubicBezTo>
                <a:lnTo>
                  <a:pt x="82105" y="25384"/>
                </a:lnTo>
                <a:close/>
                <a:moveTo>
                  <a:pt x="82105" y="31153"/>
                </a:moveTo>
                <a:cubicBezTo>
                  <a:pt x="82105" y="30000"/>
                  <a:pt x="82105" y="30000"/>
                  <a:pt x="82105" y="30000"/>
                </a:cubicBezTo>
                <a:cubicBezTo>
                  <a:pt x="83827" y="30000"/>
                  <a:pt x="83827" y="30000"/>
                  <a:pt x="83827" y="30000"/>
                </a:cubicBezTo>
                <a:cubicBezTo>
                  <a:pt x="83827" y="31153"/>
                  <a:pt x="83827" y="31153"/>
                  <a:pt x="83827" y="31153"/>
                </a:cubicBezTo>
                <a:lnTo>
                  <a:pt x="82105" y="31153"/>
                </a:lnTo>
                <a:close/>
                <a:moveTo>
                  <a:pt x="82105" y="37500"/>
                </a:moveTo>
                <a:cubicBezTo>
                  <a:pt x="82105" y="35769"/>
                  <a:pt x="82105" y="35769"/>
                  <a:pt x="82105" y="35769"/>
                </a:cubicBezTo>
                <a:cubicBezTo>
                  <a:pt x="83827" y="35769"/>
                  <a:pt x="83827" y="35769"/>
                  <a:pt x="83827" y="35769"/>
                </a:cubicBezTo>
                <a:cubicBezTo>
                  <a:pt x="83827" y="37500"/>
                  <a:pt x="83827" y="37500"/>
                  <a:pt x="83827" y="37500"/>
                </a:cubicBezTo>
                <a:lnTo>
                  <a:pt x="82105" y="37500"/>
                </a:lnTo>
                <a:close/>
                <a:moveTo>
                  <a:pt x="82105" y="43269"/>
                </a:moveTo>
                <a:cubicBezTo>
                  <a:pt x="82105" y="41538"/>
                  <a:pt x="82105" y="41538"/>
                  <a:pt x="82105" y="41538"/>
                </a:cubicBezTo>
                <a:cubicBezTo>
                  <a:pt x="83827" y="41538"/>
                  <a:pt x="83827" y="41538"/>
                  <a:pt x="83827" y="41538"/>
                </a:cubicBezTo>
                <a:cubicBezTo>
                  <a:pt x="83827" y="43269"/>
                  <a:pt x="83827" y="43269"/>
                  <a:pt x="83827" y="43269"/>
                </a:cubicBezTo>
                <a:lnTo>
                  <a:pt x="82105" y="43269"/>
                </a:lnTo>
                <a:close/>
                <a:moveTo>
                  <a:pt x="82105" y="49038"/>
                </a:moveTo>
                <a:cubicBezTo>
                  <a:pt x="82105" y="47884"/>
                  <a:pt x="82105" y="47884"/>
                  <a:pt x="82105" y="47884"/>
                </a:cubicBezTo>
                <a:cubicBezTo>
                  <a:pt x="83827" y="47884"/>
                  <a:pt x="83827" y="47884"/>
                  <a:pt x="83827" y="47884"/>
                </a:cubicBezTo>
                <a:cubicBezTo>
                  <a:pt x="83827" y="49038"/>
                  <a:pt x="83827" y="49038"/>
                  <a:pt x="83827" y="49038"/>
                </a:cubicBezTo>
                <a:lnTo>
                  <a:pt x="82105" y="49038"/>
                </a:lnTo>
                <a:close/>
                <a:moveTo>
                  <a:pt x="82105" y="67500"/>
                </a:moveTo>
                <a:cubicBezTo>
                  <a:pt x="82105" y="65769"/>
                  <a:pt x="82105" y="65769"/>
                  <a:pt x="82105" y="65769"/>
                </a:cubicBezTo>
                <a:cubicBezTo>
                  <a:pt x="83827" y="65769"/>
                  <a:pt x="83827" y="65769"/>
                  <a:pt x="83827" y="65769"/>
                </a:cubicBezTo>
                <a:cubicBezTo>
                  <a:pt x="83827" y="67500"/>
                  <a:pt x="83827" y="67500"/>
                  <a:pt x="83827" y="67500"/>
                </a:cubicBezTo>
                <a:lnTo>
                  <a:pt x="82105" y="67500"/>
                </a:lnTo>
                <a:close/>
                <a:moveTo>
                  <a:pt x="82105" y="73269"/>
                </a:moveTo>
                <a:cubicBezTo>
                  <a:pt x="82105" y="71538"/>
                  <a:pt x="82105" y="71538"/>
                  <a:pt x="82105" y="71538"/>
                </a:cubicBezTo>
                <a:cubicBezTo>
                  <a:pt x="83827" y="71538"/>
                  <a:pt x="83827" y="71538"/>
                  <a:pt x="83827" y="71538"/>
                </a:cubicBezTo>
                <a:cubicBezTo>
                  <a:pt x="83827" y="73269"/>
                  <a:pt x="83827" y="73269"/>
                  <a:pt x="83827" y="73269"/>
                </a:cubicBezTo>
                <a:lnTo>
                  <a:pt x="82105" y="73269"/>
                </a:lnTo>
                <a:close/>
                <a:moveTo>
                  <a:pt x="82105" y="79038"/>
                </a:moveTo>
                <a:cubicBezTo>
                  <a:pt x="82105" y="77884"/>
                  <a:pt x="82105" y="77884"/>
                  <a:pt x="82105" y="77884"/>
                </a:cubicBezTo>
                <a:cubicBezTo>
                  <a:pt x="83827" y="77884"/>
                  <a:pt x="83827" y="77884"/>
                  <a:pt x="83827" y="77884"/>
                </a:cubicBezTo>
                <a:cubicBezTo>
                  <a:pt x="83827" y="79038"/>
                  <a:pt x="83827" y="79038"/>
                  <a:pt x="83827" y="79038"/>
                </a:cubicBezTo>
                <a:lnTo>
                  <a:pt x="82105" y="79038"/>
                </a:lnTo>
                <a:close/>
                <a:moveTo>
                  <a:pt x="82105" y="85384"/>
                </a:moveTo>
                <a:cubicBezTo>
                  <a:pt x="82105" y="83653"/>
                  <a:pt x="82105" y="83653"/>
                  <a:pt x="82105" y="83653"/>
                </a:cubicBezTo>
                <a:cubicBezTo>
                  <a:pt x="83827" y="83653"/>
                  <a:pt x="83827" y="83653"/>
                  <a:pt x="83827" y="83653"/>
                </a:cubicBezTo>
                <a:cubicBezTo>
                  <a:pt x="83827" y="85384"/>
                  <a:pt x="83827" y="85384"/>
                  <a:pt x="83827" y="85384"/>
                </a:cubicBezTo>
                <a:lnTo>
                  <a:pt x="82105" y="85384"/>
                </a:lnTo>
                <a:close/>
                <a:moveTo>
                  <a:pt x="82105" y="91153"/>
                </a:moveTo>
                <a:cubicBezTo>
                  <a:pt x="82105" y="90000"/>
                  <a:pt x="82105" y="90000"/>
                  <a:pt x="82105" y="90000"/>
                </a:cubicBezTo>
                <a:cubicBezTo>
                  <a:pt x="83827" y="90000"/>
                  <a:pt x="83827" y="90000"/>
                  <a:pt x="83827" y="90000"/>
                </a:cubicBezTo>
                <a:cubicBezTo>
                  <a:pt x="83827" y="91153"/>
                  <a:pt x="83827" y="91153"/>
                  <a:pt x="83827" y="91153"/>
                </a:cubicBezTo>
                <a:lnTo>
                  <a:pt x="82105" y="91153"/>
                </a:lnTo>
                <a:close/>
                <a:moveTo>
                  <a:pt x="82105" y="95769"/>
                </a:moveTo>
                <a:cubicBezTo>
                  <a:pt x="83827" y="95769"/>
                  <a:pt x="83827" y="95769"/>
                  <a:pt x="83827" y="95769"/>
                </a:cubicBezTo>
                <a:cubicBezTo>
                  <a:pt x="83827" y="97500"/>
                  <a:pt x="83827" y="97500"/>
                  <a:pt x="83827" y="97500"/>
                </a:cubicBezTo>
                <a:cubicBezTo>
                  <a:pt x="82105" y="97500"/>
                  <a:pt x="82105" y="97500"/>
                  <a:pt x="82105" y="97500"/>
                </a:cubicBezTo>
                <a:lnTo>
                  <a:pt x="82105" y="95769"/>
                </a:lnTo>
                <a:close/>
                <a:moveTo>
                  <a:pt x="82105" y="101538"/>
                </a:moveTo>
                <a:cubicBezTo>
                  <a:pt x="83827" y="101538"/>
                  <a:pt x="83827" y="101538"/>
                  <a:pt x="83827" y="101538"/>
                </a:cubicBezTo>
                <a:cubicBezTo>
                  <a:pt x="83827" y="103269"/>
                  <a:pt x="83827" y="103269"/>
                  <a:pt x="83827" y="103269"/>
                </a:cubicBezTo>
                <a:cubicBezTo>
                  <a:pt x="82105" y="103269"/>
                  <a:pt x="82105" y="103269"/>
                  <a:pt x="82105" y="103269"/>
                </a:cubicBezTo>
                <a:lnTo>
                  <a:pt x="82105" y="101538"/>
                </a:lnTo>
                <a:close/>
                <a:moveTo>
                  <a:pt x="88421" y="13269"/>
                </a:moveTo>
                <a:cubicBezTo>
                  <a:pt x="88421" y="12115"/>
                  <a:pt x="88421" y="12115"/>
                  <a:pt x="88421" y="12115"/>
                </a:cubicBezTo>
                <a:cubicBezTo>
                  <a:pt x="89569" y="12115"/>
                  <a:pt x="89569" y="12115"/>
                  <a:pt x="89569" y="12115"/>
                </a:cubicBezTo>
                <a:cubicBezTo>
                  <a:pt x="89569" y="13269"/>
                  <a:pt x="89569" y="13269"/>
                  <a:pt x="89569" y="13269"/>
                </a:cubicBezTo>
                <a:lnTo>
                  <a:pt x="88421" y="13269"/>
                </a:lnTo>
                <a:close/>
                <a:moveTo>
                  <a:pt x="88421" y="37500"/>
                </a:moveTo>
                <a:cubicBezTo>
                  <a:pt x="88421" y="35769"/>
                  <a:pt x="88421" y="35769"/>
                  <a:pt x="88421" y="35769"/>
                </a:cubicBezTo>
                <a:cubicBezTo>
                  <a:pt x="89569" y="35769"/>
                  <a:pt x="89569" y="35769"/>
                  <a:pt x="89569" y="35769"/>
                </a:cubicBezTo>
                <a:cubicBezTo>
                  <a:pt x="89569" y="37500"/>
                  <a:pt x="89569" y="37500"/>
                  <a:pt x="89569" y="37500"/>
                </a:cubicBezTo>
                <a:lnTo>
                  <a:pt x="88421" y="37500"/>
                </a:lnTo>
                <a:close/>
                <a:moveTo>
                  <a:pt x="88421" y="61153"/>
                </a:moveTo>
                <a:cubicBezTo>
                  <a:pt x="88421" y="60000"/>
                  <a:pt x="88421" y="60000"/>
                  <a:pt x="88421" y="60000"/>
                </a:cubicBezTo>
                <a:cubicBezTo>
                  <a:pt x="89569" y="60000"/>
                  <a:pt x="89569" y="60000"/>
                  <a:pt x="89569" y="60000"/>
                </a:cubicBezTo>
                <a:cubicBezTo>
                  <a:pt x="89569" y="61153"/>
                  <a:pt x="89569" y="61153"/>
                  <a:pt x="89569" y="61153"/>
                </a:cubicBezTo>
                <a:lnTo>
                  <a:pt x="88421" y="61153"/>
                </a:lnTo>
                <a:close/>
                <a:moveTo>
                  <a:pt x="88421" y="85384"/>
                </a:moveTo>
                <a:cubicBezTo>
                  <a:pt x="88421" y="83653"/>
                  <a:pt x="88421" y="83653"/>
                  <a:pt x="88421" y="83653"/>
                </a:cubicBezTo>
                <a:cubicBezTo>
                  <a:pt x="89569" y="83653"/>
                  <a:pt x="89569" y="83653"/>
                  <a:pt x="89569" y="83653"/>
                </a:cubicBezTo>
                <a:cubicBezTo>
                  <a:pt x="89569" y="85384"/>
                  <a:pt x="89569" y="85384"/>
                  <a:pt x="89569" y="85384"/>
                </a:cubicBezTo>
                <a:lnTo>
                  <a:pt x="88421" y="85384"/>
                </a:lnTo>
                <a:close/>
                <a:moveTo>
                  <a:pt x="94162" y="13269"/>
                </a:moveTo>
                <a:cubicBezTo>
                  <a:pt x="94162" y="12115"/>
                  <a:pt x="94162" y="12115"/>
                  <a:pt x="94162" y="12115"/>
                </a:cubicBezTo>
                <a:cubicBezTo>
                  <a:pt x="95885" y="12115"/>
                  <a:pt x="95885" y="12115"/>
                  <a:pt x="95885" y="12115"/>
                </a:cubicBezTo>
                <a:cubicBezTo>
                  <a:pt x="95885" y="13269"/>
                  <a:pt x="95885" y="13269"/>
                  <a:pt x="95885" y="13269"/>
                </a:cubicBezTo>
                <a:lnTo>
                  <a:pt x="94162" y="13269"/>
                </a:lnTo>
                <a:close/>
                <a:moveTo>
                  <a:pt x="94162" y="37500"/>
                </a:moveTo>
                <a:cubicBezTo>
                  <a:pt x="94162" y="35769"/>
                  <a:pt x="94162" y="35769"/>
                  <a:pt x="94162" y="35769"/>
                </a:cubicBezTo>
                <a:cubicBezTo>
                  <a:pt x="95885" y="35769"/>
                  <a:pt x="95885" y="35769"/>
                  <a:pt x="95885" y="35769"/>
                </a:cubicBezTo>
                <a:cubicBezTo>
                  <a:pt x="95885" y="37500"/>
                  <a:pt x="95885" y="37500"/>
                  <a:pt x="95885" y="37500"/>
                </a:cubicBezTo>
                <a:lnTo>
                  <a:pt x="94162" y="37500"/>
                </a:lnTo>
                <a:close/>
                <a:moveTo>
                  <a:pt x="94162" y="61153"/>
                </a:moveTo>
                <a:cubicBezTo>
                  <a:pt x="94162" y="60000"/>
                  <a:pt x="94162" y="60000"/>
                  <a:pt x="94162" y="60000"/>
                </a:cubicBezTo>
                <a:cubicBezTo>
                  <a:pt x="95885" y="60000"/>
                  <a:pt x="95885" y="60000"/>
                  <a:pt x="95885" y="60000"/>
                </a:cubicBezTo>
                <a:cubicBezTo>
                  <a:pt x="95885" y="61153"/>
                  <a:pt x="95885" y="61153"/>
                  <a:pt x="95885" y="61153"/>
                </a:cubicBezTo>
                <a:lnTo>
                  <a:pt x="94162" y="61153"/>
                </a:lnTo>
                <a:close/>
                <a:moveTo>
                  <a:pt x="94162" y="85384"/>
                </a:moveTo>
                <a:cubicBezTo>
                  <a:pt x="94162" y="83653"/>
                  <a:pt x="94162" y="83653"/>
                  <a:pt x="94162" y="83653"/>
                </a:cubicBezTo>
                <a:cubicBezTo>
                  <a:pt x="95885" y="83653"/>
                  <a:pt x="95885" y="83653"/>
                  <a:pt x="95885" y="83653"/>
                </a:cubicBezTo>
                <a:cubicBezTo>
                  <a:pt x="95885" y="85384"/>
                  <a:pt x="95885" y="85384"/>
                  <a:pt x="95885" y="85384"/>
                </a:cubicBezTo>
                <a:lnTo>
                  <a:pt x="94162" y="85384"/>
                </a:lnTo>
                <a:close/>
                <a:moveTo>
                  <a:pt x="100478" y="13269"/>
                </a:moveTo>
                <a:cubicBezTo>
                  <a:pt x="100478" y="12115"/>
                  <a:pt x="100478" y="12115"/>
                  <a:pt x="100478" y="12115"/>
                </a:cubicBezTo>
                <a:cubicBezTo>
                  <a:pt x="101626" y="12115"/>
                  <a:pt x="101626" y="12115"/>
                  <a:pt x="101626" y="12115"/>
                </a:cubicBezTo>
                <a:cubicBezTo>
                  <a:pt x="101626" y="13269"/>
                  <a:pt x="101626" y="13269"/>
                  <a:pt x="101626" y="13269"/>
                </a:cubicBezTo>
                <a:lnTo>
                  <a:pt x="100478" y="13269"/>
                </a:lnTo>
                <a:close/>
                <a:moveTo>
                  <a:pt x="100478" y="61153"/>
                </a:moveTo>
                <a:cubicBezTo>
                  <a:pt x="100478" y="60000"/>
                  <a:pt x="100478" y="60000"/>
                  <a:pt x="100478" y="60000"/>
                </a:cubicBezTo>
                <a:cubicBezTo>
                  <a:pt x="101626" y="60000"/>
                  <a:pt x="101626" y="60000"/>
                  <a:pt x="101626" y="60000"/>
                </a:cubicBezTo>
                <a:cubicBezTo>
                  <a:pt x="101626" y="61153"/>
                  <a:pt x="101626" y="61153"/>
                  <a:pt x="101626" y="61153"/>
                </a:cubicBezTo>
                <a:lnTo>
                  <a:pt x="100478" y="61153"/>
                </a:lnTo>
                <a:close/>
                <a:moveTo>
                  <a:pt x="100478" y="85384"/>
                </a:moveTo>
                <a:cubicBezTo>
                  <a:pt x="100478" y="83653"/>
                  <a:pt x="100478" y="83653"/>
                  <a:pt x="100478" y="83653"/>
                </a:cubicBezTo>
                <a:cubicBezTo>
                  <a:pt x="101626" y="83653"/>
                  <a:pt x="101626" y="83653"/>
                  <a:pt x="101626" y="83653"/>
                </a:cubicBezTo>
                <a:cubicBezTo>
                  <a:pt x="101626" y="85384"/>
                  <a:pt x="101626" y="85384"/>
                  <a:pt x="101626" y="85384"/>
                </a:cubicBezTo>
                <a:lnTo>
                  <a:pt x="100478" y="85384"/>
                </a:lnTo>
                <a:close/>
                <a:moveTo>
                  <a:pt x="106220" y="7500"/>
                </a:moveTo>
                <a:cubicBezTo>
                  <a:pt x="106220" y="5769"/>
                  <a:pt x="106220" y="5769"/>
                  <a:pt x="106220" y="5769"/>
                </a:cubicBezTo>
                <a:cubicBezTo>
                  <a:pt x="107942" y="5769"/>
                  <a:pt x="107942" y="5769"/>
                  <a:pt x="107942" y="5769"/>
                </a:cubicBezTo>
                <a:cubicBezTo>
                  <a:pt x="107942" y="7500"/>
                  <a:pt x="107942" y="7500"/>
                  <a:pt x="107942" y="7500"/>
                </a:cubicBezTo>
                <a:lnTo>
                  <a:pt x="106220" y="7500"/>
                </a:lnTo>
                <a:close/>
                <a:moveTo>
                  <a:pt x="106220" y="13269"/>
                </a:moveTo>
                <a:cubicBezTo>
                  <a:pt x="106220" y="12115"/>
                  <a:pt x="106220" y="12115"/>
                  <a:pt x="106220" y="12115"/>
                </a:cubicBezTo>
                <a:cubicBezTo>
                  <a:pt x="107942" y="12115"/>
                  <a:pt x="107942" y="12115"/>
                  <a:pt x="107942" y="12115"/>
                </a:cubicBezTo>
                <a:cubicBezTo>
                  <a:pt x="107942" y="13269"/>
                  <a:pt x="107942" y="13269"/>
                  <a:pt x="107942" y="13269"/>
                </a:cubicBezTo>
                <a:lnTo>
                  <a:pt x="106220" y="13269"/>
                </a:lnTo>
                <a:close/>
                <a:moveTo>
                  <a:pt x="106220" y="19615"/>
                </a:moveTo>
                <a:cubicBezTo>
                  <a:pt x="106220" y="17884"/>
                  <a:pt x="106220" y="17884"/>
                  <a:pt x="106220" y="17884"/>
                </a:cubicBezTo>
                <a:cubicBezTo>
                  <a:pt x="107942" y="17884"/>
                  <a:pt x="107942" y="17884"/>
                  <a:pt x="107942" y="17884"/>
                </a:cubicBezTo>
                <a:cubicBezTo>
                  <a:pt x="107942" y="19615"/>
                  <a:pt x="107942" y="19615"/>
                  <a:pt x="107942" y="19615"/>
                </a:cubicBezTo>
                <a:lnTo>
                  <a:pt x="106220" y="19615"/>
                </a:lnTo>
                <a:close/>
                <a:moveTo>
                  <a:pt x="106220" y="25384"/>
                </a:moveTo>
                <a:cubicBezTo>
                  <a:pt x="106220" y="23653"/>
                  <a:pt x="106220" y="23653"/>
                  <a:pt x="106220" y="23653"/>
                </a:cubicBezTo>
                <a:cubicBezTo>
                  <a:pt x="107942" y="23653"/>
                  <a:pt x="107942" y="23653"/>
                  <a:pt x="107942" y="23653"/>
                </a:cubicBezTo>
                <a:cubicBezTo>
                  <a:pt x="107942" y="25384"/>
                  <a:pt x="107942" y="25384"/>
                  <a:pt x="107942" y="25384"/>
                </a:cubicBezTo>
                <a:lnTo>
                  <a:pt x="106220" y="25384"/>
                </a:lnTo>
                <a:close/>
                <a:moveTo>
                  <a:pt x="106220" y="43269"/>
                </a:moveTo>
                <a:cubicBezTo>
                  <a:pt x="106220" y="41538"/>
                  <a:pt x="106220" y="41538"/>
                  <a:pt x="106220" y="41538"/>
                </a:cubicBezTo>
                <a:cubicBezTo>
                  <a:pt x="107942" y="41538"/>
                  <a:pt x="107942" y="41538"/>
                  <a:pt x="107942" y="41538"/>
                </a:cubicBezTo>
                <a:cubicBezTo>
                  <a:pt x="107942" y="43269"/>
                  <a:pt x="107942" y="43269"/>
                  <a:pt x="107942" y="43269"/>
                </a:cubicBezTo>
                <a:lnTo>
                  <a:pt x="106220" y="43269"/>
                </a:lnTo>
                <a:close/>
                <a:moveTo>
                  <a:pt x="106220" y="49038"/>
                </a:moveTo>
                <a:cubicBezTo>
                  <a:pt x="106220" y="47884"/>
                  <a:pt x="106220" y="47884"/>
                  <a:pt x="106220" y="47884"/>
                </a:cubicBezTo>
                <a:cubicBezTo>
                  <a:pt x="107942" y="47884"/>
                  <a:pt x="107942" y="47884"/>
                  <a:pt x="107942" y="47884"/>
                </a:cubicBezTo>
                <a:cubicBezTo>
                  <a:pt x="107942" y="49038"/>
                  <a:pt x="107942" y="49038"/>
                  <a:pt x="107942" y="49038"/>
                </a:cubicBezTo>
                <a:lnTo>
                  <a:pt x="106220" y="49038"/>
                </a:lnTo>
                <a:close/>
                <a:moveTo>
                  <a:pt x="106220" y="55384"/>
                </a:moveTo>
                <a:cubicBezTo>
                  <a:pt x="106220" y="53653"/>
                  <a:pt x="106220" y="53653"/>
                  <a:pt x="106220" y="53653"/>
                </a:cubicBezTo>
                <a:cubicBezTo>
                  <a:pt x="107942" y="53653"/>
                  <a:pt x="107942" y="53653"/>
                  <a:pt x="107942" y="53653"/>
                </a:cubicBezTo>
                <a:cubicBezTo>
                  <a:pt x="107942" y="55384"/>
                  <a:pt x="107942" y="55384"/>
                  <a:pt x="107942" y="55384"/>
                </a:cubicBezTo>
                <a:lnTo>
                  <a:pt x="106220" y="55384"/>
                </a:lnTo>
                <a:close/>
                <a:moveTo>
                  <a:pt x="106220" y="61153"/>
                </a:moveTo>
                <a:cubicBezTo>
                  <a:pt x="106220" y="60000"/>
                  <a:pt x="106220" y="60000"/>
                  <a:pt x="106220" y="60000"/>
                </a:cubicBezTo>
                <a:cubicBezTo>
                  <a:pt x="107942" y="60000"/>
                  <a:pt x="107942" y="60000"/>
                  <a:pt x="107942" y="60000"/>
                </a:cubicBezTo>
                <a:cubicBezTo>
                  <a:pt x="107942" y="61153"/>
                  <a:pt x="107942" y="61153"/>
                  <a:pt x="107942" y="61153"/>
                </a:cubicBezTo>
                <a:lnTo>
                  <a:pt x="106220" y="61153"/>
                </a:lnTo>
                <a:close/>
                <a:moveTo>
                  <a:pt x="106220" y="67500"/>
                </a:moveTo>
                <a:cubicBezTo>
                  <a:pt x="106220" y="65769"/>
                  <a:pt x="106220" y="65769"/>
                  <a:pt x="106220" y="65769"/>
                </a:cubicBezTo>
                <a:cubicBezTo>
                  <a:pt x="107942" y="65769"/>
                  <a:pt x="107942" y="65769"/>
                  <a:pt x="107942" y="65769"/>
                </a:cubicBezTo>
                <a:cubicBezTo>
                  <a:pt x="107942" y="67500"/>
                  <a:pt x="107942" y="67500"/>
                  <a:pt x="107942" y="67500"/>
                </a:cubicBezTo>
                <a:lnTo>
                  <a:pt x="106220" y="67500"/>
                </a:lnTo>
                <a:close/>
                <a:moveTo>
                  <a:pt x="106220" y="73269"/>
                </a:moveTo>
                <a:cubicBezTo>
                  <a:pt x="106220" y="71538"/>
                  <a:pt x="106220" y="71538"/>
                  <a:pt x="106220" y="71538"/>
                </a:cubicBezTo>
                <a:cubicBezTo>
                  <a:pt x="107942" y="71538"/>
                  <a:pt x="107942" y="71538"/>
                  <a:pt x="107942" y="71538"/>
                </a:cubicBezTo>
                <a:cubicBezTo>
                  <a:pt x="107942" y="73269"/>
                  <a:pt x="107942" y="73269"/>
                  <a:pt x="107942" y="73269"/>
                </a:cubicBezTo>
                <a:lnTo>
                  <a:pt x="106220" y="73269"/>
                </a:lnTo>
                <a:close/>
                <a:moveTo>
                  <a:pt x="106220" y="79038"/>
                </a:moveTo>
                <a:cubicBezTo>
                  <a:pt x="106220" y="77884"/>
                  <a:pt x="106220" y="77884"/>
                  <a:pt x="106220" y="77884"/>
                </a:cubicBezTo>
                <a:cubicBezTo>
                  <a:pt x="107942" y="77884"/>
                  <a:pt x="107942" y="77884"/>
                  <a:pt x="107942" y="77884"/>
                </a:cubicBezTo>
                <a:cubicBezTo>
                  <a:pt x="107942" y="79038"/>
                  <a:pt x="107942" y="79038"/>
                  <a:pt x="107942" y="79038"/>
                </a:cubicBezTo>
                <a:lnTo>
                  <a:pt x="106220" y="79038"/>
                </a:lnTo>
                <a:close/>
                <a:moveTo>
                  <a:pt x="106220" y="85384"/>
                </a:moveTo>
                <a:cubicBezTo>
                  <a:pt x="106220" y="83653"/>
                  <a:pt x="106220" y="83653"/>
                  <a:pt x="106220" y="83653"/>
                </a:cubicBezTo>
                <a:cubicBezTo>
                  <a:pt x="107942" y="83653"/>
                  <a:pt x="107942" y="83653"/>
                  <a:pt x="107942" y="83653"/>
                </a:cubicBezTo>
                <a:cubicBezTo>
                  <a:pt x="107942" y="85384"/>
                  <a:pt x="107942" y="85384"/>
                  <a:pt x="107942" y="85384"/>
                </a:cubicBezTo>
                <a:lnTo>
                  <a:pt x="106220" y="85384"/>
                </a:lnTo>
                <a:close/>
                <a:moveTo>
                  <a:pt x="106220" y="91153"/>
                </a:moveTo>
                <a:cubicBezTo>
                  <a:pt x="106220" y="90000"/>
                  <a:pt x="106220" y="90000"/>
                  <a:pt x="106220" y="90000"/>
                </a:cubicBezTo>
                <a:cubicBezTo>
                  <a:pt x="107942" y="90000"/>
                  <a:pt x="107942" y="90000"/>
                  <a:pt x="107942" y="90000"/>
                </a:cubicBezTo>
                <a:cubicBezTo>
                  <a:pt x="107942" y="91153"/>
                  <a:pt x="107942" y="91153"/>
                  <a:pt x="107942" y="91153"/>
                </a:cubicBezTo>
                <a:lnTo>
                  <a:pt x="106220" y="91153"/>
                </a:lnTo>
                <a:close/>
                <a:moveTo>
                  <a:pt x="106220" y="95769"/>
                </a:moveTo>
                <a:cubicBezTo>
                  <a:pt x="107942" y="95769"/>
                  <a:pt x="107942" y="95769"/>
                  <a:pt x="107942" y="95769"/>
                </a:cubicBezTo>
                <a:cubicBezTo>
                  <a:pt x="107942" y="97500"/>
                  <a:pt x="107942" y="97500"/>
                  <a:pt x="107942" y="97500"/>
                </a:cubicBezTo>
                <a:cubicBezTo>
                  <a:pt x="106220" y="97500"/>
                  <a:pt x="106220" y="97500"/>
                  <a:pt x="106220" y="97500"/>
                </a:cubicBezTo>
                <a:lnTo>
                  <a:pt x="106220" y="95769"/>
                </a:lnTo>
                <a:close/>
                <a:moveTo>
                  <a:pt x="106220" y="101538"/>
                </a:moveTo>
                <a:cubicBezTo>
                  <a:pt x="107942" y="101538"/>
                  <a:pt x="107942" y="101538"/>
                  <a:pt x="107942" y="101538"/>
                </a:cubicBezTo>
                <a:cubicBezTo>
                  <a:pt x="107942" y="103269"/>
                  <a:pt x="107942" y="103269"/>
                  <a:pt x="107942" y="103269"/>
                </a:cubicBezTo>
                <a:cubicBezTo>
                  <a:pt x="106220" y="103269"/>
                  <a:pt x="106220" y="103269"/>
                  <a:pt x="106220" y="103269"/>
                </a:cubicBezTo>
                <a:lnTo>
                  <a:pt x="106220" y="101538"/>
                </a:lnTo>
                <a:close/>
                <a:moveTo>
                  <a:pt x="112535" y="13269"/>
                </a:moveTo>
                <a:cubicBezTo>
                  <a:pt x="112535" y="12115"/>
                  <a:pt x="112535" y="12115"/>
                  <a:pt x="112535" y="12115"/>
                </a:cubicBezTo>
                <a:cubicBezTo>
                  <a:pt x="113684" y="12115"/>
                  <a:pt x="113684" y="12115"/>
                  <a:pt x="113684" y="12115"/>
                </a:cubicBezTo>
                <a:cubicBezTo>
                  <a:pt x="113684" y="13269"/>
                  <a:pt x="113684" y="13269"/>
                  <a:pt x="113684" y="13269"/>
                </a:cubicBezTo>
                <a:lnTo>
                  <a:pt x="112535" y="13269"/>
                </a:lnTo>
                <a:close/>
                <a:moveTo>
                  <a:pt x="112535" y="37500"/>
                </a:moveTo>
                <a:cubicBezTo>
                  <a:pt x="112535" y="35769"/>
                  <a:pt x="112535" y="35769"/>
                  <a:pt x="112535" y="35769"/>
                </a:cubicBezTo>
                <a:cubicBezTo>
                  <a:pt x="113684" y="35769"/>
                  <a:pt x="113684" y="35769"/>
                  <a:pt x="113684" y="35769"/>
                </a:cubicBezTo>
                <a:cubicBezTo>
                  <a:pt x="113684" y="37500"/>
                  <a:pt x="113684" y="37500"/>
                  <a:pt x="113684" y="37500"/>
                </a:cubicBezTo>
                <a:lnTo>
                  <a:pt x="112535" y="37500"/>
                </a:lnTo>
                <a:close/>
                <a:moveTo>
                  <a:pt x="112535" y="61153"/>
                </a:moveTo>
                <a:cubicBezTo>
                  <a:pt x="112535" y="60000"/>
                  <a:pt x="112535" y="60000"/>
                  <a:pt x="112535" y="60000"/>
                </a:cubicBezTo>
                <a:cubicBezTo>
                  <a:pt x="113684" y="60000"/>
                  <a:pt x="113684" y="60000"/>
                  <a:pt x="113684" y="60000"/>
                </a:cubicBezTo>
                <a:cubicBezTo>
                  <a:pt x="113684" y="61153"/>
                  <a:pt x="113684" y="61153"/>
                  <a:pt x="113684" y="61153"/>
                </a:cubicBezTo>
                <a:lnTo>
                  <a:pt x="112535" y="61153"/>
                </a:lnTo>
                <a:close/>
                <a:moveTo>
                  <a:pt x="112535" y="85384"/>
                </a:moveTo>
                <a:cubicBezTo>
                  <a:pt x="112535" y="83653"/>
                  <a:pt x="112535" y="83653"/>
                  <a:pt x="112535" y="83653"/>
                </a:cubicBezTo>
                <a:cubicBezTo>
                  <a:pt x="113684" y="83653"/>
                  <a:pt x="113684" y="83653"/>
                  <a:pt x="113684" y="83653"/>
                </a:cubicBezTo>
                <a:cubicBezTo>
                  <a:pt x="113684" y="85384"/>
                  <a:pt x="113684" y="85384"/>
                  <a:pt x="113684" y="85384"/>
                </a:cubicBezTo>
                <a:lnTo>
                  <a:pt x="112535" y="85384"/>
                </a:lnTo>
                <a:close/>
              </a:path>
            </a:pathLst>
          </a:custGeom>
          <a:solidFill>
            <a:srgbClr val="8CC92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rgbClr val="353A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75"/>
          <p:cNvSpPr/>
          <p:nvPr/>
        </p:nvSpPr>
        <p:spPr>
          <a:xfrm>
            <a:off x="676905" y="1560358"/>
            <a:ext cx="20100" cy="636900"/>
          </a:xfrm>
          <a:prstGeom prst="rect">
            <a:avLst/>
          </a:prstGeom>
          <a:solidFill>
            <a:srgbClr val="0B37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75"/>
          <p:cNvSpPr/>
          <p:nvPr/>
        </p:nvSpPr>
        <p:spPr>
          <a:xfrm>
            <a:off x="1990388" y="2162338"/>
            <a:ext cx="120900" cy="1209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75"/>
          <p:cNvSpPr/>
          <p:nvPr/>
        </p:nvSpPr>
        <p:spPr>
          <a:xfrm>
            <a:off x="2040290" y="1560358"/>
            <a:ext cx="20100" cy="6369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75"/>
          <p:cNvSpPr/>
          <p:nvPr/>
        </p:nvSpPr>
        <p:spPr>
          <a:xfrm>
            <a:off x="3557391" y="2162338"/>
            <a:ext cx="120900" cy="120900"/>
          </a:xfrm>
          <a:prstGeom prst="ellipse">
            <a:avLst/>
          </a:prstGeom>
          <a:solidFill>
            <a:srgbClr val="1846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75"/>
          <p:cNvSpPr/>
          <p:nvPr/>
        </p:nvSpPr>
        <p:spPr>
          <a:xfrm>
            <a:off x="3607292" y="1560358"/>
            <a:ext cx="20100" cy="636900"/>
          </a:xfrm>
          <a:prstGeom prst="rect">
            <a:avLst/>
          </a:prstGeom>
          <a:solidFill>
            <a:srgbClr val="1846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5"/>
          <p:cNvSpPr/>
          <p:nvPr/>
        </p:nvSpPr>
        <p:spPr>
          <a:xfrm>
            <a:off x="4991677" y="897650"/>
            <a:ext cx="668400" cy="668400"/>
          </a:xfrm>
          <a:prstGeom prst="ellipse">
            <a:avLst/>
          </a:prstGeom>
          <a:noFill/>
          <a:ln w="3810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75"/>
          <p:cNvSpPr/>
          <p:nvPr/>
        </p:nvSpPr>
        <p:spPr>
          <a:xfrm>
            <a:off x="5265556" y="2162338"/>
            <a:ext cx="120900" cy="1209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75"/>
          <p:cNvSpPr/>
          <p:nvPr/>
        </p:nvSpPr>
        <p:spPr>
          <a:xfrm>
            <a:off x="5315457" y="1560358"/>
            <a:ext cx="20100" cy="6369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75"/>
          <p:cNvSpPr/>
          <p:nvPr/>
        </p:nvSpPr>
        <p:spPr>
          <a:xfrm>
            <a:off x="7003498" y="897650"/>
            <a:ext cx="668400" cy="668400"/>
          </a:xfrm>
          <a:prstGeom prst="ellipse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75"/>
          <p:cNvSpPr/>
          <p:nvPr/>
        </p:nvSpPr>
        <p:spPr>
          <a:xfrm>
            <a:off x="7297648" y="2162338"/>
            <a:ext cx="120900" cy="1209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75"/>
          <p:cNvSpPr/>
          <p:nvPr/>
        </p:nvSpPr>
        <p:spPr>
          <a:xfrm>
            <a:off x="7345691" y="1560358"/>
            <a:ext cx="20100" cy="6369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75"/>
          <p:cNvSpPr/>
          <p:nvPr/>
        </p:nvSpPr>
        <p:spPr>
          <a:xfrm>
            <a:off x="5982264" y="3795013"/>
            <a:ext cx="336900" cy="315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6923" y="60000"/>
                </a:moveTo>
                <a:cubicBezTo>
                  <a:pt x="30329" y="60000"/>
                  <a:pt x="24395" y="62823"/>
                  <a:pt x="20439" y="68470"/>
                </a:cubicBezTo>
                <a:cubicBezTo>
                  <a:pt x="11868" y="68470"/>
                  <a:pt x="11868" y="68470"/>
                  <a:pt x="11868" y="68470"/>
                </a:cubicBezTo>
                <a:cubicBezTo>
                  <a:pt x="8571" y="68470"/>
                  <a:pt x="5934" y="67764"/>
                  <a:pt x="3296" y="65647"/>
                </a:cubicBezTo>
                <a:cubicBezTo>
                  <a:pt x="1318" y="64235"/>
                  <a:pt x="0" y="61411"/>
                  <a:pt x="0" y="57882"/>
                </a:cubicBezTo>
                <a:cubicBezTo>
                  <a:pt x="0" y="42352"/>
                  <a:pt x="2637" y="34588"/>
                  <a:pt x="7912" y="34588"/>
                </a:cubicBezTo>
                <a:cubicBezTo>
                  <a:pt x="7912" y="34588"/>
                  <a:pt x="8571" y="34588"/>
                  <a:pt x="10549" y="36000"/>
                </a:cubicBezTo>
                <a:cubicBezTo>
                  <a:pt x="11868" y="36705"/>
                  <a:pt x="13846" y="37411"/>
                  <a:pt x="16483" y="38823"/>
                </a:cubicBezTo>
                <a:cubicBezTo>
                  <a:pt x="19120" y="39529"/>
                  <a:pt x="21758" y="40235"/>
                  <a:pt x="23736" y="40235"/>
                </a:cubicBezTo>
                <a:cubicBezTo>
                  <a:pt x="27032" y="40235"/>
                  <a:pt x="29670" y="39529"/>
                  <a:pt x="32307" y="38117"/>
                </a:cubicBezTo>
                <a:cubicBezTo>
                  <a:pt x="32307" y="40235"/>
                  <a:pt x="31648" y="41647"/>
                  <a:pt x="31648" y="43058"/>
                </a:cubicBezTo>
                <a:cubicBezTo>
                  <a:pt x="31648" y="48705"/>
                  <a:pt x="33626" y="55058"/>
                  <a:pt x="36923" y="60000"/>
                </a:cubicBezTo>
                <a:close/>
                <a:moveTo>
                  <a:pt x="34945" y="4941"/>
                </a:moveTo>
                <a:cubicBezTo>
                  <a:pt x="38241" y="8470"/>
                  <a:pt x="40219" y="12705"/>
                  <a:pt x="40219" y="16941"/>
                </a:cubicBezTo>
                <a:cubicBezTo>
                  <a:pt x="40219" y="21882"/>
                  <a:pt x="38241" y="26117"/>
                  <a:pt x="34945" y="29647"/>
                </a:cubicBezTo>
                <a:cubicBezTo>
                  <a:pt x="32307" y="32470"/>
                  <a:pt x="28351" y="34588"/>
                  <a:pt x="23736" y="34588"/>
                </a:cubicBezTo>
                <a:cubicBezTo>
                  <a:pt x="19780" y="34588"/>
                  <a:pt x="15824" y="32470"/>
                  <a:pt x="12527" y="29647"/>
                </a:cubicBezTo>
                <a:cubicBezTo>
                  <a:pt x="9230" y="26117"/>
                  <a:pt x="7912" y="21882"/>
                  <a:pt x="7912" y="16941"/>
                </a:cubicBezTo>
                <a:cubicBezTo>
                  <a:pt x="7912" y="12705"/>
                  <a:pt x="9230" y="8470"/>
                  <a:pt x="12527" y="4941"/>
                </a:cubicBezTo>
                <a:cubicBezTo>
                  <a:pt x="15824" y="2117"/>
                  <a:pt x="19780" y="0"/>
                  <a:pt x="23736" y="0"/>
                </a:cubicBezTo>
                <a:cubicBezTo>
                  <a:pt x="28351" y="0"/>
                  <a:pt x="32307" y="2117"/>
                  <a:pt x="34945" y="4941"/>
                </a:cubicBezTo>
                <a:close/>
                <a:moveTo>
                  <a:pt x="103516" y="102352"/>
                </a:moveTo>
                <a:cubicBezTo>
                  <a:pt x="103516" y="108000"/>
                  <a:pt x="102197" y="112235"/>
                  <a:pt x="98901" y="115058"/>
                </a:cubicBezTo>
                <a:cubicBezTo>
                  <a:pt x="96263" y="117882"/>
                  <a:pt x="92307" y="120000"/>
                  <a:pt x="87032" y="120000"/>
                </a:cubicBezTo>
                <a:cubicBezTo>
                  <a:pt x="32307" y="120000"/>
                  <a:pt x="32307" y="120000"/>
                  <a:pt x="32307" y="120000"/>
                </a:cubicBezTo>
                <a:cubicBezTo>
                  <a:pt x="27692" y="120000"/>
                  <a:pt x="23736" y="117882"/>
                  <a:pt x="20439" y="115058"/>
                </a:cubicBezTo>
                <a:cubicBezTo>
                  <a:pt x="17142" y="112235"/>
                  <a:pt x="15824" y="108000"/>
                  <a:pt x="15824" y="102352"/>
                </a:cubicBezTo>
                <a:cubicBezTo>
                  <a:pt x="15824" y="100235"/>
                  <a:pt x="15824" y="98117"/>
                  <a:pt x="16483" y="95294"/>
                </a:cubicBezTo>
                <a:cubicBezTo>
                  <a:pt x="16483" y="93176"/>
                  <a:pt x="16483" y="91058"/>
                  <a:pt x="17142" y="88235"/>
                </a:cubicBezTo>
                <a:cubicBezTo>
                  <a:pt x="17802" y="85411"/>
                  <a:pt x="17802" y="83294"/>
                  <a:pt x="18461" y="81176"/>
                </a:cubicBezTo>
                <a:cubicBezTo>
                  <a:pt x="19120" y="79058"/>
                  <a:pt x="20439" y="76941"/>
                  <a:pt x="21098" y="74823"/>
                </a:cubicBezTo>
                <a:cubicBezTo>
                  <a:pt x="22417" y="72705"/>
                  <a:pt x="23736" y="70588"/>
                  <a:pt x="25054" y="69176"/>
                </a:cubicBezTo>
                <a:cubicBezTo>
                  <a:pt x="26373" y="67764"/>
                  <a:pt x="28351" y="66352"/>
                  <a:pt x="30329" y="65647"/>
                </a:cubicBezTo>
                <a:cubicBezTo>
                  <a:pt x="32967" y="64941"/>
                  <a:pt x="34945" y="64235"/>
                  <a:pt x="37582" y="64235"/>
                </a:cubicBezTo>
                <a:cubicBezTo>
                  <a:pt x="38241" y="64235"/>
                  <a:pt x="38901" y="64941"/>
                  <a:pt x="40219" y="65647"/>
                </a:cubicBezTo>
                <a:cubicBezTo>
                  <a:pt x="41538" y="66352"/>
                  <a:pt x="42857" y="67764"/>
                  <a:pt x="44835" y="69176"/>
                </a:cubicBezTo>
                <a:cubicBezTo>
                  <a:pt x="46153" y="69882"/>
                  <a:pt x="48791" y="71294"/>
                  <a:pt x="51428" y="72000"/>
                </a:cubicBezTo>
                <a:cubicBezTo>
                  <a:pt x="54065" y="72705"/>
                  <a:pt x="56703" y="73411"/>
                  <a:pt x="60000" y="73411"/>
                </a:cubicBezTo>
                <a:cubicBezTo>
                  <a:pt x="62637" y="73411"/>
                  <a:pt x="65274" y="72705"/>
                  <a:pt x="68571" y="72000"/>
                </a:cubicBezTo>
                <a:cubicBezTo>
                  <a:pt x="71208" y="71294"/>
                  <a:pt x="73186" y="69882"/>
                  <a:pt x="75164" y="69176"/>
                </a:cubicBezTo>
                <a:cubicBezTo>
                  <a:pt x="76483" y="67764"/>
                  <a:pt x="77802" y="66352"/>
                  <a:pt x="79780" y="65647"/>
                </a:cubicBezTo>
                <a:cubicBezTo>
                  <a:pt x="81098" y="64941"/>
                  <a:pt x="81758" y="64235"/>
                  <a:pt x="82417" y="64235"/>
                </a:cubicBezTo>
                <a:cubicBezTo>
                  <a:pt x="84395" y="64235"/>
                  <a:pt x="87032" y="64941"/>
                  <a:pt x="89010" y="65647"/>
                </a:cubicBezTo>
                <a:cubicBezTo>
                  <a:pt x="90989" y="66352"/>
                  <a:pt x="92967" y="67764"/>
                  <a:pt x="94285" y="69176"/>
                </a:cubicBezTo>
                <a:cubicBezTo>
                  <a:pt x="95604" y="70588"/>
                  <a:pt x="96923" y="72705"/>
                  <a:pt x="98241" y="74823"/>
                </a:cubicBezTo>
                <a:cubicBezTo>
                  <a:pt x="99560" y="76941"/>
                  <a:pt x="100219" y="79058"/>
                  <a:pt x="100879" y="81176"/>
                </a:cubicBezTo>
                <a:cubicBezTo>
                  <a:pt x="101538" y="83294"/>
                  <a:pt x="102197" y="85411"/>
                  <a:pt x="102857" y="88235"/>
                </a:cubicBezTo>
                <a:cubicBezTo>
                  <a:pt x="102857" y="91058"/>
                  <a:pt x="103516" y="93176"/>
                  <a:pt x="103516" y="95294"/>
                </a:cubicBezTo>
                <a:cubicBezTo>
                  <a:pt x="103516" y="98117"/>
                  <a:pt x="103516" y="100235"/>
                  <a:pt x="103516" y="102352"/>
                </a:cubicBezTo>
                <a:close/>
                <a:moveTo>
                  <a:pt x="76483" y="24705"/>
                </a:moveTo>
                <a:cubicBezTo>
                  <a:pt x="81758" y="29647"/>
                  <a:pt x="83736" y="36000"/>
                  <a:pt x="83736" y="43058"/>
                </a:cubicBezTo>
                <a:cubicBezTo>
                  <a:pt x="83736" y="50117"/>
                  <a:pt x="81758" y="55764"/>
                  <a:pt x="76483" y="60705"/>
                </a:cubicBezTo>
                <a:cubicBezTo>
                  <a:pt x="71868" y="65647"/>
                  <a:pt x="66593" y="68470"/>
                  <a:pt x="60000" y="68470"/>
                </a:cubicBezTo>
                <a:cubicBezTo>
                  <a:pt x="53406" y="68470"/>
                  <a:pt x="47472" y="65647"/>
                  <a:pt x="42857" y="60705"/>
                </a:cubicBezTo>
                <a:cubicBezTo>
                  <a:pt x="38241" y="55764"/>
                  <a:pt x="35604" y="50117"/>
                  <a:pt x="35604" y="43058"/>
                </a:cubicBezTo>
                <a:cubicBezTo>
                  <a:pt x="35604" y="36000"/>
                  <a:pt x="38241" y="29647"/>
                  <a:pt x="42857" y="24705"/>
                </a:cubicBezTo>
                <a:cubicBezTo>
                  <a:pt x="47472" y="19764"/>
                  <a:pt x="53406" y="16941"/>
                  <a:pt x="60000" y="16941"/>
                </a:cubicBezTo>
                <a:cubicBezTo>
                  <a:pt x="66593" y="16941"/>
                  <a:pt x="71868" y="19764"/>
                  <a:pt x="76483" y="24705"/>
                </a:cubicBezTo>
                <a:close/>
                <a:moveTo>
                  <a:pt x="106813" y="4941"/>
                </a:moveTo>
                <a:cubicBezTo>
                  <a:pt x="110109" y="8470"/>
                  <a:pt x="111428" y="12705"/>
                  <a:pt x="111428" y="16941"/>
                </a:cubicBezTo>
                <a:cubicBezTo>
                  <a:pt x="111428" y="21882"/>
                  <a:pt x="110109" y="26117"/>
                  <a:pt x="106813" y="29647"/>
                </a:cubicBezTo>
                <a:cubicBezTo>
                  <a:pt x="104175" y="32470"/>
                  <a:pt x="100219" y="34588"/>
                  <a:pt x="95604" y="34588"/>
                </a:cubicBezTo>
                <a:cubicBezTo>
                  <a:pt x="91648" y="34588"/>
                  <a:pt x="87692" y="32470"/>
                  <a:pt x="84395" y="29647"/>
                </a:cubicBezTo>
                <a:cubicBezTo>
                  <a:pt x="81098" y="26117"/>
                  <a:pt x="79780" y="21882"/>
                  <a:pt x="79780" y="16941"/>
                </a:cubicBezTo>
                <a:cubicBezTo>
                  <a:pt x="79780" y="12705"/>
                  <a:pt x="81098" y="8470"/>
                  <a:pt x="84395" y="4941"/>
                </a:cubicBezTo>
                <a:cubicBezTo>
                  <a:pt x="87692" y="2117"/>
                  <a:pt x="91648" y="0"/>
                  <a:pt x="95604" y="0"/>
                </a:cubicBezTo>
                <a:cubicBezTo>
                  <a:pt x="100219" y="0"/>
                  <a:pt x="104175" y="2117"/>
                  <a:pt x="106813" y="4941"/>
                </a:cubicBezTo>
                <a:close/>
                <a:moveTo>
                  <a:pt x="120000" y="57882"/>
                </a:moveTo>
                <a:cubicBezTo>
                  <a:pt x="120000" y="61411"/>
                  <a:pt x="118681" y="64235"/>
                  <a:pt x="116043" y="65647"/>
                </a:cubicBezTo>
                <a:cubicBezTo>
                  <a:pt x="114065" y="67764"/>
                  <a:pt x="110769" y="68470"/>
                  <a:pt x="107472" y="68470"/>
                </a:cubicBezTo>
                <a:cubicBezTo>
                  <a:pt x="99560" y="68470"/>
                  <a:pt x="99560" y="68470"/>
                  <a:pt x="99560" y="68470"/>
                </a:cubicBezTo>
                <a:cubicBezTo>
                  <a:pt x="94945" y="62823"/>
                  <a:pt x="89670" y="60000"/>
                  <a:pt x="82417" y="60000"/>
                </a:cubicBezTo>
                <a:cubicBezTo>
                  <a:pt x="86373" y="55058"/>
                  <a:pt x="87692" y="48705"/>
                  <a:pt x="87692" y="43058"/>
                </a:cubicBezTo>
                <a:cubicBezTo>
                  <a:pt x="87692" y="41647"/>
                  <a:pt x="87692" y="40235"/>
                  <a:pt x="87692" y="38117"/>
                </a:cubicBezTo>
                <a:cubicBezTo>
                  <a:pt x="90329" y="39529"/>
                  <a:pt x="92967" y="40235"/>
                  <a:pt x="95604" y="40235"/>
                </a:cubicBezTo>
                <a:cubicBezTo>
                  <a:pt x="98241" y="40235"/>
                  <a:pt x="100879" y="39529"/>
                  <a:pt x="102857" y="38823"/>
                </a:cubicBezTo>
                <a:cubicBezTo>
                  <a:pt x="105494" y="37411"/>
                  <a:pt x="107472" y="36705"/>
                  <a:pt x="109450" y="36000"/>
                </a:cubicBezTo>
                <a:cubicBezTo>
                  <a:pt x="110769" y="34588"/>
                  <a:pt x="111428" y="34588"/>
                  <a:pt x="112087" y="34588"/>
                </a:cubicBezTo>
                <a:cubicBezTo>
                  <a:pt x="117362" y="34588"/>
                  <a:pt x="120000" y="42352"/>
                  <a:pt x="120000" y="57882"/>
                </a:cubicBezTo>
                <a:close/>
              </a:path>
            </a:pathLst>
          </a:custGeom>
          <a:solidFill>
            <a:srgbClr val="8CC92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rgbClr val="353A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75"/>
          <p:cNvSpPr/>
          <p:nvPr/>
        </p:nvSpPr>
        <p:spPr>
          <a:xfrm rot="10800000">
            <a:off x="4137312" y="3607926"/>
            <a:ext cx="668400" cy="668400"/>
          </a:xfrm>
          <a:prstGeom prst="ellipse">
            <a:avLst/>
          </a:prstGeom>
          <a:noFill/>
          <a:ln w="381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75"/>
          <p:cNvSpPr/>
          <p:nvPr/>
        </p:nvSpPr>
        <p:spPr>
          <a:xfrm rot="10800000">
            <a:off x="4410933" y="2890739"/>
            <a:ext cx="120900" cy="120900"/>
          </a:xfrm>
          <a:prstGeom prst="ellipse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75"/>
          <p:cNvSpPr/>
          <p:nvPr/>
        </p:nvSpPr>
        <p:spPr>
          <a:xfrm rot="10800000">
            <a:off x="4461831" y="2976719"/>
            <a:ext cx="20100" cy="6369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75"/>
          <p:cNvSpPr/>
          <p:nvPr/>
        </p:nvSpPr>
        <p:spPr>
          <a:xfrm rot="10800000">
            <a:off x="6090317" y="2890739"/>
            <a:ext cx="120900" cy="12090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75"/>
          <p:cNvSpPr/>
          <p:nvPr/>
        </p:nvSpPr>
        <p:spPr>
          <a:xfrm rot="10800000">
            <a:off x="6141215" y="2976719"/>
            <a:ext cx="20100" cy="6369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0" name="Google Shape;360;p75"/>
          <p:cNvCxnSpPr/>
          <p:nvPr/>
        </p:nvCxnSpPr>
        <p:spPr>
          <a:xfrm>
            <a:off x="3850" y="2342646"/>
            <a:ext cx="9136200" cy="0"/>
          </a:xfrm>
          <a:prstGeom prst="straightConnector1">
            <a:avLst/>
          </a:prstGeom>
          <a:noFill/>
          <a:ln w="28575" cap="flat" cmpd="sng">
            <a:solidFill>
              <a:srgbClr val="8CC92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61" name="Google Shape;361;p75"/>
          <p:cNvCxnSpPr/>
          <p:nvPr/>
        </p:nvCxnSpPr>
        <p:spPr>
          <a:xfrm>
            <a:off x="3850" y="2842139"/>
            <a:ext cx="9136200" cy="0"/>
          </a:xfrm>
          <a:prstGeom prst="straightConnector1">
            <a:avLst/>
          </a:prstGeom>
          <a:noFill/>
          <a:ln w="28575" cap="flat" cmpd="sng">
            <a:solidFill>
              <a:srgbClr val="8CC92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62" name="Google Shape;362;p75"/>
          <p:cNvSpPr/>
          <p:nvPr/>
        </p:nvSpPr>
        <p:spPr>
          <a:xfrm>
            <a:off x="1822251" y="1059773"/>
            <a:ext cx="392100" cy="392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2322"/>
                </a:moveTo>
                <a:cubicBezTo>
                  <a:pt x="120000" y="14709"/>
                  <a:pt x="117677" y="25548"/>
                  <a:pt x="114580" y="34064"/>
                </a:cubicBezTo>
                <a:cubicBezTo>
                  <a:pt x="110709" y="42580"/>
                  <a:pt x="104516" y="51870"/>
                  <a:pt x="96000" y="60387"/>
                </a:cubicBezTo>
                <a:cubicBezTo>
                  <a:pt x="92129" y="64258"/>
                  <a:pt x="86709" y="68903"/>
                  <a:pt x="81290" y="73548"/>
                </a:cubicBezTo>
                <a:cubicBezTo>
                  <a:pt x="79741" y="101419"/>
                  <a:pt x="79741" y="101419"/>
                  <a:pt x="79741" y="101419"/>
                </a:cubicBezTo>
                <a:cubicBezTo>
                  <a:pt x="79741" y="102193"/>
                  <a:pt x="79741" y="102193"/>
                  <a:pt x="78967" y="102967"/>
                </a:cubicBezTo>
                <a:cubicBezTo>
                  <a:pt x="51096" y="119225"/>
                  <a:pt x="51096" y="119225"/>
                  <a:pt x="51096" y="119225"/>
                </a:cubicBezTo>
                <a:cubicBezTo>
                  <a:pt x="50322" y="119225"/>
                  <a:pt x="50322" y="120000"/>
                  <a:pt x="49548" y="120000"/>
                </a:cubicBezTo>
                <a:cubicBezTo>
                  <a:pt x="48774" y="120000"/>
                  <a:pt x="48774" y="119225"/>
                  <a:pt x="48000" y="119225"/>
                </a:cubicBezTo>
                <a:cubicBezTo>
                  <a:pt x="43354" y="114580"/>
                  <a:pt x="43354" y="114580"/>
                  <a:pt x="43354" y="114580"/>
                </a:cubicBezTo>
                <a:cubicBezTo>
                  <a:pt x="42580" y="113806"/>
                  <a:pt x="42580" y="113032"/>
                  <a:pt x="42580" y="112258"/>
                </a:cubicBezTo>
                <a:cubicBezTo>
                  <a:pt x="48774" y="92129"/>
                  <a:pt x="48774" y="92129"/>
                  <a:pt x="48774" y="92129"/>
                </a:cubicBezTo>
                <a:cubicBezTo>
                  <a:pt x="28645" y="71225"/>
                  <a:pt x="28645" y="71225"/>
                  <a:pt x="28645" y="71225"/>
                </a:cubicBezTo>
                <a:cubicBezTo>
                  <a:pt x="7741" y="77419"/>
                  <a:pt x="7741" y="77419"/>
                  <a:pt x="7741" y="77419"/>
                </a:cubicBezTo>
                <a:cubicBezTo>
                  <a:pt x="7741" y="77419"/>
                  <a:pt x="7741" y="77419"/>
                  <a:pt x="7741" y="77419"/>
                </a:cubicBezTo>
                <a:cubicBezTo>
                  <a:pt x="6967" y="77419"/>
                  <a:pt x="6193" y="77419"/>
                  <a:pt x="5419" y="76645"/>
                </a:cubicBezTo>
                <a:cubicBezTo>
                  <a:pt x="774" y="72000"/>
                  <a:pt x="774" y="72000"/>
                  <a:pt x="774" y="72000"/>
                </a:cubicBezTo>
                <a:cubicBezTo>
                  <a:pt x="0" y="71225"/>
                  <a:pt x="0" y="70451"/>
                  <a:pt x="774" y="69677"/>
                </a:cubicBezTo>
                <a:cubicBezTo>
                  <a:pt x="17032" y="41032"/>
                  <a:pt x="17032" y="41032"/>
                  <a:pt x="17032" y="41032"/>
                </a:cubicBezTo>
                <a:cubicBezTo>
                  <a:pt x="17806" y="40258"/>
                  <a:pt x="18580" y="40258"/>
                  <a:pt x="19354" y="40258"/>
                </a:cubicBezTo>
                <a:cubicBezTo>
                  <a:pt x="46451" y="38709"/>
                  <a:pt x="46451" y="38709"/>
                  <a:pt x="46451" y="38709"/>
                </a:cubicBezTo>
                <a:cubicBezTo>
                  <a:pt x="51096" y="33290"/>
                  <a:pt x="55741" y="28645"/>
                  <a:pt x="59612" y="24000"/>
                </a:cubicBezTo>
                <a:cubicBezTo>
                  <a:pt x="68903" y="15483"/>
                  <a:pt x="77419" y="8516"/>
                  <a:pt x="85935" y="5419"/>
                </a:cubicBezTo>
                <a:cubicBezTo>
                  <a:pt x="94451" y="2322"/>
                  <a:pt x="104516" y="0"/>
                  <a:pt x="117677" y="0"/>
                </a:cubicBezTo>
                <a:cubicBezTo>
                  <a:pt x="117677" y="0"/>
                  <a:pt x="118451" y="774"/>
                  <a:pt x="119225" y="774"/>
                </a:cubicBezTo>
                <a:cubicBezTo>
                  <a:pt x="119225" y="1548"/>
                  <a:pt x="120000" y="2322"/>
                  <a:pt x="120000" y="2322"/>
                </a:cubicBezTo>
                <a:close/>
                <a:moveTo>
                  <a:pt x="101419" y="28645"/>
                </a:moveTo>
                <a:cubicBezTo>
                  <a:pt x="102967" y="27096"/>
                  <a:pt x="103741" y="25548"/>
                  <a:pt x="103741" y="24000"/>
                </a:cubicBezTo>
                <a:cubicBezTo>
                  <a:pt x="103741" y="21677"/>
                  <a:pt x="102967" y="20129"/>
                  <a:pt x="101419" y="18580"/>
                </a:cubicBezTo>
                <a:cubicBezTo>
                  <a:pt x="99870" y="17032"/>
                  <a:pt x="98322" y="16258"/>
                  <a:pt x="96774" y="16258"/>
                </a:cubicBezTo>
                <a:cubicBezTo>
                  <a:pt x="94451" y="16258"/>
                  <a:pt x="92903" y="17032"/>
                  <a:pt x="91354" y="18580"/>
                </a:cubicBezTo>
                <a:cubicBezTo>
                  <a:pt x="89806" y="20129"/>
                  <a:pt x="89032" y="21677"/>
                  <a:pt x="89032" y="24000"/>
                </a:cubicBezTo>
                <a:cubicBezTo>
                  <a:pt x="89032" y="25548"/>
                  <a:pt x="89806" y="27096"/>
                  <a:pt x="91354" y="28645"/>
                </a:cubicBezTo>
                <a:cubicBezTo>
                  <a:pt x="92903" y="30193"/>
                  <a:pt x="94451" y="30967"/>
                  <a:pt x="96774" y="30967"/>
                </a:cubicBezTo>
                <a:cubicBezTo>
                  <a:pt x="98322" y="30967"/>
                  <a:pt x="99870" y="30193"/>
                  <a:pt x="101419" y="28645"/>
                </a:cubicBezTo>
                <a:close/>
              </a:path>
            </a:pathLst>
          </a:custGeom>
          <a:solidFill>
            <a:srgbClr val="8CC929"/>
          </a:solidFill>
          <a:ln w="9525" cap="flat" cmpd="sng">
            <a:solidFill>
              <a:srgbClr val="1155CC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3" name="Google Shape;363;p75"/>
          <p:cNvSpPr/>
          <p:nvPr/>
        </p:nvSpPr>
        <p:spPr>
          <a:xfrm>
            <a:off x="5129897" y="1064191"/>
            <a:ext cx="392100" cy="33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33103"/>
                </a:moveTo>
                <a:cubicBezTo>
                  <a:pt x="120000" y="62896"/>
                  <a:pt x="120000" y="62896"/>
                  <a:pt x="120000" y="62896"/>
                </a:cubicBezTo>
                <a:cubicBezTo>
                  <a:pt x="0" y="62896"/>
                  <a:pt x="0" y="62896"/>
                  <a:pt x="0" y="62896"/>
                </a:cubicBezTo>
                <a:cubicBezTo>
                  <a:pt x="0" y="33103"/>
                  <a:pt x="0" y="33103"/>
                  <a:pt x="0" y="33103"/>
                </a:cubicBezTo>
                <a:cubicBezTo>
                  <a:pt x="0" y="28965"/>
                  <a:pt x="710" y="26482"/>
                  <a:pt x="2840" y="24000"/>
                </a:cubicBezTo>
                <a:cubicBezTo>
                  <a:pt x="4970" y="21517"/>
                  <a:pt x="7810" y="19862"/>
                  <a:pt x="10650" y="19862"/>
                </a:cubicBezTo>
                <a:cubicBezTo>
                  <a:pt x="34082" y="19862"/>
                  <a:pt x="34082" y="19862"/>
                  <a:pt x="34082" y="19862"/>
                </a:cubicBezTo>
                <a:cubicBezTo>
                  <a:pt x="34082" y="7448"/>
                  <a:pt x="34082" y="7448"/>
                  <a:pt x="34082" y="7448"/>
                </a:cubicBezTo>
                <a:cubicBezTo>
                  <a:pt x="34082" y="5793"/>
                  <a:pt x="34792" y="4137"/>
                  <a:pt x="36213" y="2482"/>
                </a:cubicBezTo>
                <a:cubicBezTo>
                  <a:pt x="37633" y="827"/>
                  <a:pt x="39053" y="0"/>
                  <a:pt x="40473" y="0"/>
                </a:cubicBezTo>
                <a:cubicBezTo>
                  <a:pt x="79526" y="0"/>
                  <a:pt x="79526" y="0"/>
                  <a:pt x="79526" y="0"/>
                </a:cubicBezTo>
                <a:cubicBezTo>
                  <a:pt x="80946" y="0"/>
                  <a:pt x="82366" y="827"/>
                  <a:pt x="83786" y="2482"/>
                </a:cubicBezTo>
                <a:cubicBezTo>
                  <a:pt x="85207" y="4137"/>
                  <a:pt x="85917" y="5793"/>
                  <a:pt x="85917" y="7448"/>
                </a:cubicBezTo>
                <a:cubicBezTo>
                  <a:pt x="85917" y="19862"/>
                  <a:pt x="85917" y="19862"/>
                  <a:pt x="85917" y="19862"/>
                </a:cubicBezTo>
                <a:cubicBezTo>
                  <a:pt x="109349" y="19862"/>
                  <a:pt x="109349" y="19862"/>
                  <a:pt x="109349" y="19862"/>
                </a:cubicBezTo>
                <a:cubicBezTo>
                  <a:pt x="112189" y="19862"/>
                  <a:pt x="115029" y="21517"/>
                  <a:pt x="117159" y="24000"/>
                </a:cubicBezTo>
                <a:cubicBezTo>
                  <a:pt x="119289" y="26482"/>
                  <a:pt x="120000" y="28965"/>
                  <a:pt x="120000" y="33103"/>
                </a:cubicBezTo>
                <a:close/>
                <a:moveTo>
                  <a:pt x="120000" y="70344"/>
                </a:moveTo>
                <a:cubicBezTo>
                  <a:pt x="120000" y="107586"/>
                  <a:pt x="120000" y="107586"/>
                  <a:pt x="120000" y="107586"/>
                </a:cubicBezTo>
                <a:cubicBezTo>
                  <a:pt x="120000" y="110896"/>
                  <a:pt x="119289" y="114206"/>
                  <a:pt x="117159" y="116689"/>
                </a:cubicBezTo>
                <a:cubicBezTo>
                  <a:pt x="115029" y="119172"/>
                  <a:pt x="112189" y="120000"/>
                  <a:pt x="109349" y="120000"/>
                </a:cubicBezTo>
                <a:cubicBezTo>
                  <a:pt x="10650" y="120000"/>
                  <a:pt x="10650" y="120000"/>
                  <a:pt x="10650" y="120000"/>
                </a:cubicBezTo>
                <a:cubicBezTo>
                  <a:pt x="7810" y="120000"/>
                  <a:pt x="4970" y="119172"/>
                  <a:pt x="2840" y="116689"/>
                </a:cubicBezTo>
                <a:cubicBezTo>
                  <a:pt x="710" y="114206"/>
                  <a:pt x="0" y="110896"/>
                  <a:pt x="0" y="107586"/>
                </a:cubicBezTo>
                <a:cubicBezTo>
                  <a:pt x="0" y="70344"/>
                  <a:pt x="0" y="70344"/>
                  <a:pt x="0" y="70344"/>
                </a:cubicBezTo>
                <a:cubicBezTo>
                  <a:pt x="44733" y="70344"/>
                  <a:pt x="44733" y="70344"/>
                  <a:pt x="44733" y="70344"/>
                </a:cubicBezTo>
                <a:cubicBezTo>
                  <a:pt x="44733" y="82758"/>
                  <a:pt x="44733" y="82758"/>
                  <a:pt x="44733" y="82758"/>
                </a:cubicBezTo>
                <a:cubicBezTo>
                  <a:pt x="44733" y="84413"/>
                  <a:pt x="45443" y="85241"/>
                  <a:pt x="46153" y="86068"/>
                </a:cubicBezTo>
                <a:cubicBezTo>
                  <a:pt x="46863" y="87724"/>
                  <a:pt x="48284" y="87724"/>
                  <a:pt x="48994" y="87724"/>
                </a:cubicBezTo>
                <a:cubicBezTo>
                  <a:pt x="71005" y="87724"/>
                  <a:pt x="71005" y="87724"/>
                  <a:pt x="71005" y="87724"/>
                </a:cubicBezTo>
                <a:cubicBezTo>
                  <a:pt x="71715" y="87724"/>
                  <a:pt x="73136" y="87724"/>
                  <a:pt x="73846" y="86068"/>
                </a:cubicBezTo>
                <a:cubicBezTo>
                  <a:pt x="74556" y="85241"/>
                  <a:pt x="75266" y="84413"/>
                  <a:pt x="75266" y="82758"/>
                </a:cubicBezTo>
                <a:cubicBezTo>
                  <a:pt x="75266" y="70344"/>
                  <a:pt x="75266" y="70344"/>
                  <a:pt x="75266" y="70344"/>
                </a:cubicBezTo>
                <a:lnTo>
                  <a:pt x="120000" y="70344"/>
                </a:lnTo>
                <a:close/>
                <a:moveTo>
                  <a:pt x="42603" y="19862"/>
                </a:moveTo>
                <a:cubicBezTo>
                  <a:pt x="77396" y="19862"/>
                  <a:pt x="77396" y="19862"/>
                  <a:pt x="77396" y="19862"/>
                </a:cubicBezTo>
                <a:cubicBezTo>
                  <a:pt x="77396" y="9931"/>
                  <a:pt x="77396" y="9931"/>
                  <a:pt x="77396" y="9931"/>
                </a:cubicBezTo>
                <a:cubicBezTo>
                  <a:pt x="42603" y="9931"/>
                  <a:pt x="42603" y="9931"/>
                  <a:pt x="42603" y="9931"/>
                </a:cubicBezTo>
                <a:lnTo>
                  <a:pt x="42603" y="19862"/>
                </a:lnTo>
                <a:close/>
                <a:moveTo>
                  <a:pt x="68875" y="70344"/>
                </a:moveTo>
                <a:cubicBezTo>
                  <a:pt x="68875" y="80275"/>
                  <a:pt x="68875" y="80275"/>
                  <a:pt x="68875" y="80275"/>
                </a:cubicBezTo>
                <a:cubicBezTo>
                  <a:pt x="51124" y="80275"/>
                  <a:pt x="51124" y="80275"/>
                  <a:pt x="51124" y="80275"/>
                </a:cubicBezTo>
                <a:cubicBezTo>
                  <a:pt x="51124" y="70344"/>
                  <a:pt x="51124" y="70344"/>
                  <a:pt x="51124" y="70344"/>
                </a:cubicBezTo>
                <a:lnTo>
                  <a:pt x="68875" y="70344"/>
                </a:lnTo>
                <a:close/>
              </a:path>
            </a:pathLst>
          </a:custGeom>
          <a:solidFill>
            <a:srgbClr val="8CC92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rgbClr val="353A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75"/>
          <p:cNvSpPr/>
          <p:nvPr/>
        </p:nvSpPr>
        <p:spPr>
          <a:xfrm rot="10800000">
            <a:off x="2487885" y="3607926"/>
            <a:ext cx="668400" cy="668400"/>
          </a:xfrm>
          <a:prstGeom prst="ellipse">
            <a:avLst/>
          </a:prstGeom>
          <a:noFill/>
          <a:ln w="38100" cap="flat" cmpd="sng">
            <a:solidFill>
              <a:srgbClr val="FFAB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75"/>
          <p:cNvSpPr/>
          <p:nvPr/>
        </p:nvSpPr>
        <p:spPr>
          <a:xfrm rot="10800000">
            <a:off x="2761506" y="2890739"/>
            <a:ext cx="120900" cy="120900"/>
          </a:xfrm>
          <a:prstGeom prst="ellipse">
            <a:avLst/>
          </a:prstGeom>
          <a:solidFill>
            <a:srgbClr val="FF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75"/>
          <p:cNvSpPr/>
          <p:nvPr/>
        </p:nvSpPr>
        <p:spPr>
          <a:xfrm rot="10800000">
            <a:off x="2812246" y="2976724"/>
            <a:ext cx="15000" cy="636900"/>
          </a:xfrm>
          <a:prstGeom prst="rect">
            <a:avLst/>
          </a:prstGeom>
          <a:solidFill>
            <a:srgbClr val="FF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367;p75"/>
          <p:cNvGrpSpPr/>
          <p:nvPr/>
        </p:nvGrpSpPr>
        <p:grpSpPr>
          <a:xfrm>
            <a:off x="4222734" y="3688675"/>
            <a:ext cx="525405" cy="431605"/>
            <a:chOff x="2034375" y="1277150"/>
            <a:chExt cx="3846300" cy="3159625"/>
          </a:xfrm>
        </p:grpSpPr>
        <p:sp>
          <p:nvSpPr>
            <p:cNvPr id="368" name="Google Shape;368;p75"/>
            <p:cNvSpPr/>
            <p:nvPr/>
          </p:nvSpPr>
          <p:spPr>
            <a:xfrm>
              <a:off x="2034375" y="2064675"/>
              <a:ext cx="3521525" cy="2372100"/>
            </a:xfrm>
            <a:custGeom>
              <a:avLst/>
              <a:gdLst/>
              <a:ahLst/>
              <a:cxnLst/>
              <a:rect l="l" t="t" r="r" b="b"/>
              <a:pathLst>
                <a:path w="140861" h="94884" extrusionOk="0">
                  <a:moveTo>
                    <a:pt x="77775" y="22458"/>
                  </a:moveTo>
                  <a:lnTo>
                    <a:pt x="77767" y="22462"/>
                  </a:lnTo>
                  <a:lnTo>
                    <a:pt x="77767" y="22462"/>
                  </a:lnTo>
                  <a:lnTo>
                    <a:pt x="77775" y="22471"/>
                  </a:lnTo>
                  <a:lnTo>
                    <a:pt x="77775" y="22458"/>
                  </a:lnTo>
                  <a:close/>
                  <a:moveTo>
                    <a:pt x="77775" y="22471"/>
                  </a:moveTo>
                  <a:lnTo>
                    <a:pt x="77775" y="22501"/>
                  </a:lnTo>
                  <a:lnTo>
                    <a:pt x="77902" y="22628"/>
                  </a:lnTo>
                  <a:lnTo>
                    <a:pt x="77775" y="22471"/>
                  </a:lnTo>
                  <a:close/>
                  <a:moveTo>
                    <a:pt x="17449" y="0"/>
                  </a:moveTo>
                  <a:lnTo>
                    <a:pt x="8279" y="12015"/>
                  </a:lnTo>
                  <a:lnTo>
                    <a:pt x="1" y="22798"/>
                  </a:lnTo>
                  <a:lnTo>
                    <a:pt x="1274" y="26704"/>
                  </a:lnTo>
                  <a:lnTo>
                    <a:pt x="2336" y="29803"/>
                  </a:lnTo>
                  <a:lnTo>
                    <a:pt x="5350" y="29803"/>
                  </a:lnTo>
                  <a:lnTo>
                    <a:pt x="6708" y="37020"/>
                  </a:lnTo>
                  <a:lnTo>
                    <a:pt x="7897" y="44152"/>
                  </a:lnTo>
                  <a:lnTo>
                    <a:pt x="7939" y="45001"/>
                  </a:lnTo>
                  <a:lnTo>
                    <a:pt x="7685" y="46317"/>
                  </a:lnTo>
                  <a:lnTo>
                    <a:pt x="7303" y="47081"/>
                  </a:lnTo>
                  <a:lnTo>
                    <a:pt x="7048" y="47421"/>
                  </a:lnTo>
                  <a:lnTo>
                    <a:pt x="6496" y="48015"/>
                  </a:lnTo>
                  <a:lnTo>
                    <a:pt x="5902" y="49246"/>
                  </a:lnTo>
                  <a:lnTo>
                    <a:pt x="5774" y="50435"/>
                  </a:lnTo>
                  <a:lnTo>
                    <a:pt x="5944" y="51624"/>
                  </a:lnTo>
                  <a:lnTo>
                    <a:pt x="6581" y="53322"/>
                  </a:lnTo>
                  <a:lnTo>
                    <a:pt x="7260" y="55062"/>
                  </a:lnTo>
                  <a:lnTo>
                    <a:pt x="7515" y="56209"/>
                  </a:lnTo>
                  <a:lnTo>
                    <a:pt x="7515" y="56803"/>
                  </a:lnTo>
                  <a:lnTo>
                    <a:pt x="7897" y="56888"/>
                  </a:lnTo>
                  <a:lnTo>
                    <a:pt x="9171" y="57100"/>
                  </a:lnTo>
                  <a:lnTo>
                    <a:pt x="8321" y="57737"/>
                  </a:lnTo>
                  <a:lnTo>
                    <a:pt x="7133" y="58883"/>
                  </a:lnTo>
                  <a:lnTo>
                    <a:pt x="6793" y="59732"/>
                  </a:lnTo>
                  <a:lnTo>
                    <a:pt x="6836" y="60369"/>
                  </a:lnTo>
                  <a:lnTo>
                    <a:pt x="7388" y="61303"/>
                  </a:lnTo>
                  <a:lnTo>
                    <a:pt x="8194" y="62067"/>
                  </a:lnTo>
                  <a:lnTo>
                    <a:pt x="8746" y="62534"/>
                  </a:lnTo>
                  <a:lnTo>
                    <a:pt x="9553" y="63680"/>
                  </a:lnTo>
                  <a:lnTo>
                    <a:pt x="10656" y="65633"/>
                  </a:lnTo>
                  <a:lnTo>
                    <a:pt x="11463" y="66864"/>
                  </a:lnTo>
                  <a:lnTo>
                    <a:pt x="12270" y="68053"/>
                  </a:lnTo>
                  <a:lnTo>
                    <a:pt x="13628" y="69794"/>
                  </a:lnTo>
                  <a:lnTo>
                    <a:pt x="14605" y="70643"/>
                  </a:lnTo>
                  <a:lnTo>
                    <a:pt x="15156" y="70855"/>
                  </a:lnTo>
                  <a:lnTo>
                    <a:pt x="18298" y="71831"/>
                  </a:lnTo>
                  <a:lnTo>
                    <a:pt x="24581" y="73572"/>
                  </a:lnTo>
                  <a:lnTo>
                    <a:pt x="30907" y="75015"/>
                  </a:lnTo>
                  <a:lnTo>
                    <a:pt x="37317" y="76162"/>
                  </a:lnTo>
                  <a:lnTo>
                    <a:pt x="43728" y="77053"/>
                  </a:lnTo>
                  <a:lnTo>
                    <a:pt x="50180" y="77648"/>
                  </a:lnTo>
                  <a:lnTo>
                    <a:pt x="56676" y="77945"/>
                  </a:lnTo>
                  <a:lnTo>
                    <a:pt x="63214" y="77945"/>
                  </a:lnTo>
                  <a:lnTo>
                    <a:pt x="66483" y="77860"/>
                  </a:lnTo>
                  <a:lnTo>
                    <a:pt x="66992" y="77775"/>
                  </a:lnTo>
                  <a:lnTo>
                    <a:pt x="68053" y="77308"/>
                  </a:lnTo>
                  <a:lnTo>
                    <a:pt x="69582" y="76162"/>
                  </a:lnTo>
                  <a:lnTo>
                    <a:pt x="70600" y="75398"/>
                  </a:lnTo>
                  <a:lnTo>
                    <a:pt x="70898" y="75313"/>
                  </a:lnTo>
                  <a:lnTo>
                    <a:pt x="71365" y="75185"/>
                  </a:lnTo>
                  <a:lnTo>
                    <a:pt x="71534" y="76544"/>
                  </a:lnTo>
                  <a:lnTo>
                    <a:pt x="71747" y="77605"/>
                  </a:lnTo>
                  <a:lnTo>
                    <a:pt x="72850" y="77987"/>
                  </a:lnTo>
                  <a:lnTo>
                    <a:pt x="75016" y="78709"/>
                  </a:lnTo>
                  <a:lnTo>
                    <a:pt x="76077" y="78879"/>
                  </a:lnTo>
                  <a:lnTo>
                    <a:pt x="77690" y="79006"/>
                  </a:lnTo>
                  <a:lnTo>
                    <a:pt x="80152" y="79091"/>
                  </a:lnTo>
                  <a:lnTo>
                    <a:pt x="81511" y="78836"/>
                  </a:lnTo>
                  <a:lnTo>
                    <a:pt x="82020" y="78497"/>
                  </a:lnTo>
                  <a:lnTo>
                    <a:pt x="82742" y="77945"/>
                  </a:lnTo>
                  <a:lnTo>
                    <a:pt x="84101" y="77096"/>
                  </a:lnTo>
                  <a:lnTo>
                    <a:pt x="85417" y="76501"/>
                  </a:lnTo>
                  <a:lnTo>
                    <a:pt x="86690" y="76247"/>
                  </a:lnTo>
                  <a:lnTo>
                    <a:pt x="87879" y="76332"/>
                  </a:lnTo>
                  <a:lnTo>
                    <a:pt x="89025" y="76714"/>
                  </a:lnTo>
                  <a:lnTo>
                    <a:pt x="90087" y="77520"/>
                  </a:lnTo>
                  <a:lnTo>
                    <a:pt x="91063" y="78666"/>
                  </a:lnTo>
                  <a:lnTo>
                    <a:pt x="91530" y="79388"/>
                  </a:lnTo>
                  <a:lnTo>
                    <a:pt x="92167" y="80407"/>
                  </a:lnTo>
                  <a:lnTo>
                    <a:pt x="93440" y="81766"/>
                  </a:lnTo>
                  <a:lnTo>
                    <a:pt x="94969" y="82360"/>
                  </a:lnTo>
                  <a:lnTo>
                    <a:pt x="96794" y="82317"/>
                  </a:lnTo>
                  <a:lnTo>
                    <a:pt x="97898" y="82105"/>
                  </a:lnTo>
                  <a:lnTo>
                    <a:pt x="98535" y="81978"/>
                  </a:lnTo>
                  <a:lnTo>
                    <a:pt x="99723" y="81850"/>
                  </a:lnTo>
                  <a:lnTo>
                    <a:pt x="100700" y="81978"/>
                  </a:lnTo>
                  <a:lnTo>
                    <a:pt x="101549" y="82317"/>
                  </a:lnTo>
                  <a:lnTo>
                    <a:pt x="102228" y="82827"/>
                  </a:lnTo>
                  <a:lnTo>
                    <a:pt x="102780" y="83506"/>
                  </a:lnTo>
                  <a:lnTo>
                    <a:pt x="103332" y="84907"/>
                  </a:lnTo>
                  <a:lnTo>
                    <a:pt x="103459" y="86096"/>
                  </a:lnTo>
                  <a:lnTo>
                    <a:pt x="102186" y="85926"/>
                  </a:lnTo>
                  <a:lnTo>
                    <a:pt x="101082" y="85799"/>
                  </a:lnTo>
                  <a:lnTo>
                    <a:pt x="100275" y="90553"/>
                  </a:lnTo>
                  <a:lnTo>
                    <a:pt x="99554" y="94884"/>
                  </a:lnTo>
                  <a:lnTo>
                    <a:pt x="103205" y="92421"/>
                  </a:lnTo>
                  <a:lnTo>
                    <a:pt x="106898" y="89917"/>
                  </a:lnTo>
                  <a:lnTo>
                    <a:pt x="105879" y="89450"/>
                  </a:lnTo>
                  <a:lnTo>
                    <a:pt x="105285" y="88898"/>
                  </a:lnTo>
                  <a:lnTo>
                    <a:pt x="105285" y="88558"/>
                  </a:lnTo>
                  <a:lnTo>
                    <a:pt x="106091" y="87752"/>
                  </a:lnTo>
                  <a:lnTo>
                    <a:pt x="107110" y="87157"/>
                  </a:lnTo>
                  <a:lnTo>
                    <a:pt x="108384" y="86393"/>
                  </a:lnTo>
                  <a:lnTo>
                    <a:pt x="110294" y="85247"/>
                  </a:lnTo>
                  <a:lnTo>
                    <a:pt x="111356" y="84355"/>
                  </a:lnTo>
                  <a:lnTo>
                    <a:pt x="111738" y="83803"/>
                  </a:lnTo>
                  <a:lnTo>
                    <a:pt x="112417" y="82827"/>
                  </a:lnTo>
                  <a:lnTo>
                    <a:pt x="113903" y="81214"/>
                  </a:lnTo>
                  <a:lnTo>
                    <a:pt x="115601" y="80025"/>
                  </a:lnTo>
                  <a:lnTo>
                    <a:pt x="117554" y="79133"/>
                  </a:lnTo>
                  <a:lnTo>
                    <a:pt x="118658" y="78836"/>
                  </a:lnTo>
                  <a:lnTo>
                    <a:pt x="119676" y="78497"/>
                  </a:lnTo>
                  <a:lnTo>
                    <a:pt x="121247" y="77520"/>
                  </a:lnTo>
                  <a:lnTo>
                    <a:pt x="122181" y="76162"/>
                  </a:lnTo>
                  <a:lnTo>
                    <a:pt x="122521" y="74336"/>
                  </a:lnTo>
                  <a:lnTo>
                    <a:pt x="122478" y="73232"/>
                  </a:lnTo>
                  <a:lnTo>
                    <a:pt x="122393" y="72256"/>
                  </a:lnTo>
                  <a:lnTo>
                    <a:pt x="122691" y="70558"/>
                  </a:lnTo>
                  <a:lnTo>
                    <a:pt x="123285" y="69539"/>
                  </a:lnTo>
                  <a:lnTo>
                    <a:pt x="123922" y="69030"/>
                  </a:lnTo>
                  <a:lnTo>
                    <a:pt x="124686" y="68690"/>
                  </a:lnTo>
                  <a:lnTo>
                    <a:pt x="125705" y="68478"/>
                  </a:lnTo>
                  <a:lnTo>
                    <a:pt x="126299" y="68478"/>
                  </a:lnTo>
                  <a:lnTo>
                    <a:pt x="126724" y="69114"/>
                  </a:lnTo>
                  <a:lnTo>
                    <a:pt x="127148" y="69751"/>
                  </a:lnTo>
                  <a:lnTo>
                    <a:pt x="127997" y="71280"/>
                  </a:lnTo>
                  <a:lnTo>
                    <a:pt x="129016" y="72638"/>
                  </a:lnTo>
                  <a:lnTo>
                    <a:pt x="129611" y="73105"/>
                  </a:lnTo>
                  <a:lnTo>
                    <a:pt x="130205" y="73148"/>
                  </a:lnTo>
                  <a:lnTo>
                    <a:pt x="130884" y="72808"/>
                  </a:lnTo>
                  <a:lnTo>
                    <a:pt x="132115" y="71662"/>
                  </a:lnTo>
                  <a:lnTo>
                    <a:pt x="133219" y="70346"/>
                  </a:lnTo>
                  <a:lnTo>
                    <a:pt x="133474" y="70091"/>
                  </a:lnTo>
                  <a:lnTo>
                    <a:pt x="134068" y="69794"/>
                  </a:lnTo>
                  <a:lnTo>
                    <a:pt x="135214" y="69539"/>
                  </a:lnTo>
                  <a:lnTo>
                    <a:pt x="135936" y="69327"/>
                  </a:lnTo>
                  <a:lnTo>
                    <a:pt x="134917" y="70473"/>
                  </a:lnTo>
                  <a:lnTo>
                    <a:pt x="133729" y="72214"/>
                  </a:lnTo>
                  <a:lnTo>
                    <a:pt x="133474" y="73402"/>
                  </a:lnTo>
                  <a:lnTo>
                    <a:pt x="133559" y="74209"/>
                  </a:lnTo>
                  <a:lnTo>
                    <a:pt x="134068" y="75652"/>
                  </a:lnTo>
                  <a:lnTo>
                    <a:pt x="134662" y="76968"/>
                  </a:lnTo>
                  <a:lnTo>
                    <a:pt x="137846" y="71619"/>
                  </a:lnTo>
                  <a:lnTo>
                    <a:pt x="140861" y="66525"/>
                  </a:lnTo>
                  <a:lnTo>
                    <a:pt x="140564" y="65251"/>
                  </a:lnTo>
                  <a:lnTo>
                    <a:pt x="139630" y="66100"/>
                  </a:lnTo>
                  <a:lnTo>
                    <a:pt x="137846" y="67162"/>
                  </a:lnTo>
                  <a:lnTo>
                    <a:pt x="136276" y="67544"/>
                  </a:lnTo>
                  <a:lnTo>
                    <a:pt x="134790" y="67416"/>
                  </a:lnTo>
                  <a:lnTo>
                    <a:pt x="133431" y="66864"/>
                  </a:lnTo>
                  <a:lnTo>
                    <a:pt x="132200" y="66015"/>
                  </a:lnTo>
                  <a:lnTo>
                    <a:pt x="130417" y="64614"/>
                  </a:lnTo>
                  <a:lnTo>
                    <a:pt x="129271" y="63765"/>
                  </a:lnTo>
                  <a:lnTo>
                    <a:pt x="129993" y="61982"/>
                  </a:lnTo>
                  <a:lnTo>
                    <a:pt x="131096" y="59350"/>
                  </a:lnTo>
                  <a:lnTo>
                    <a:pt x="129823" y="59647"/>
                  </a:lnTo>
                  <a:lnTo>
                    <a:pt x="127700" y="60581"/>
                  </a:lnTo>
                  <a:lnTo>
                    <a:pt x="126002" y="61770"/>
                  </a:lnTo>
                  <a:lnTo>
                    <a:pt x="124686" y="63171"/>
                  </a:lnTo>
                  <a:lnTo>
                    <a:pt x="123158" y="65591"/>
                  </a:lnTo>
                  <a:lnTo>
                    <a:pt x="121629" y="69114"/>
                  </a:lnTo>
                  <a:lnTo>
                    <a:pt x="120865" y="70897"/>
                  </a:lnTo>
                  <a:lnTo>
                    <a:pt x="120780" y="69879"/>
                  </a:lnTo>
                  <a:lnTo>
                    <a:pt x="120865" y="67968"/>
                  </a:lnTo>
                  <a:lnTo>
                    <a:pt x="121205" y="67162"/>
                  </a:lnTo>
                  <a:lnTo>
                    <a:pt x="121927" y="65548"/>
                  </a:lnTo>
                  <a:lnTo>
                    <a:pt x="123073" y="62237"/>
                  </a:lnTo>
                  <a:lnTo>
                    <a:pt x="124134" y="59817"/>
                  </a:lnTo>
                  <a:lnTo>
                    <a:pt x="125026" y="58331"/>
                  </a:lnTo>
                  <a:lnTo>
                    <a:pt x="126172" y="57015"/>
                  </a:lnTo>
                  <a:lnTo>
                    <a:pt x="127700" y="55869"/>
                  </a:lnTo>
                  <a:lnTo>
                    <a:pt x="128634" y="55402"/>
                  </a:lnTo>
                  <a:lnTo>
                    <a:pt x="130078" y="54765"/>
                  </a:lnTo>
                  <a:lnTo>
                    <a:pt x="132964" y="53449"/>
                  </a:lnTo>
                  <a:lnTo>
                    <a:pt x="134832" y="52091"/>
                  </a:lnTo>
                  <a:lnTo>
                    <a:pt x="135851" y="50987"/>
                  </a:lnTo>
                  <a:lnTo>
                    <a:pt x="136573" y="49543"/>
                  </a:lnTo>
                  <a:lnTo>
                    <a:pt x="136913" y="47803"/>
                  </a:lnTo>
                  <a:lnTo>
                    <a:pt x="136913" y="46784"/>
                  </a:lnTo>
                  <a:lnTo>
                    <a:pt x="136997" y="46444"/>
                  </a:lnTo>
                  <a:lnTo>
                    <a:pt x="137762" y="45723"/>
                  </a:lnTo>
                  <a:lnTo>
                    <a:pt x="138186" y="45383"/>
                  </a:lnTo>
                  <a:lnTo>
                    <a:pt x="138611" y="44958"/>
                  </a:lnTo>
                  <a:lnTo>
                    <a:pt x="139205" y="44067"/>
                  </a:lnTo>
                  <a:lnTo>
                    <a:pt x="139545" y="43218"/>
                  </a:lnTo>
                  <a:lnTo>
                    <a:pt x="139587" y="42411"/>
                  </a:lnTo>
                  <a:lnTo>
                    <a:pt x="139290" y="41223"/>
                  </a:lnTo>
                  <a:lnTo>
                    <a:pt x="138229" y="39907"/>
                  </a:lnTo>
                  <a:lnTo>
                    <a:pt x="137464" y="39440"/>
                  </a:lnTo>
                  <a:lnTo>
                    <a:pt x="136955" y="39142"/>
                  </a:lnTo>
                  <a:lnTo>
                    <a:pt x="135512" y="38675"/>
                  </a:lnTo>
                  <a:lnTo>
                    <a:pt x="134323" y="38633"/>
                  </a:lnTo>
                  <a:lnTo>
                    <a:pt x="133559" y="38888"/>
                  </a:lnTo>
                  <a:lnTo>
                    <a:pt x="132837" y="39355"/>
                  </a:lnTo>
                  <a:lnTo>
                    <a:pt x="132200" y="40161"/>
                  </a:lnTo>
                  <a:lnTo>
                    <a:pt x="131945" y="40713"/>
                  </a:lnTo>
                  <a:lnTo>
                    <a:pt x="131224" y="41902"/>
                  </a:lnTo>
                  <a:lnTo>
                    <a:pt x="130332" y="42963"/>
                  </a:lnTo>
                  <a:lnTo>
                    <a:pt x="130078" y="42836"/>
                  </a:lnTo>
                  <a:lnTo>
                    <a:pt x="129823" y="42666"/>
                  </a:lnTo>
                  <a:lnTo>
                    <a:pt x="131181" y="40119"/>
                  </a:lnTo>
                  <a:lnTo>
                    <a:pt x="132752" y="36935"/>
                  </a:lnTo>
                  <a:lnTo>
                    <a:pt x="131309" y="37614"/>
                  </a:lnTo>
                  <a:lnTo>
                    <a:pt x="129228" y="38166"/>
                  </a:lnTo>
                  <a:lnTo>
                    <a:pt x="127912" y="38293"/>
                  </a:lnTo>
                  <a:lnTo>
                    <a:pt x="126681" y="38208"/>
                  </a:lnTo>
                  <a:lnTo>
                    <a:pt x="125450" y="37911"/>
                  </a:lnTo>
                  <a:lnTo>
                    <a:pt x="124261" y="37402"/>
                  </a:lnTo>
                  <a:lnTo>
                    <a:pt x="123115" y="36638"/>
                  </a:lnTo>
                  <a:lnTo>
                    <a:pt x="122563" y="36171"/>
                  </a:lnTo>
                  <a:lnTo>
                    <a:pt x="117936" y="32265"/>
                  </a:lnTo>
                  <a:lnTo>
                    <a:pt x="112290" y="27807"/>
                  </a:lnTo>
                  <a:lnTo>
                    <a:pt x="112290" y="27807"/>
                  </a:lnTo>
                  <a:lnTo>
                    <a:pt x="112502" y="29930"/>
                  </a:lnTo>
                  <a:lnTo>
                    <a:pt x="112544" y="30567"/>
                  </a:lnTo>
                  <a:lnTo>
                    <a:pt x="112417" y="32095"/>
                  </a:lnTo>
                  <a:lnTo>
                    <a:pt x="112247" y="34472"/>
                  </a:lnTo>
                  <a:lnTo>
                    <a:pt x="111865" y="35619"/>
                  </a:lnTo>
                  <a:lnTo>
                    <a:pt x="111525" y="35873"/>
                  </a:lnTo>
                  <a:lnTo>
                    <a:pt x="110889" y="36171"/>
                  </a:lnTo>
                  <a:lnTo>
                    <a:pt x="109445" y="36425"/>
                  </a:lnTo>
                  <a:lnTo>
                    <a:pt x="108299" y="36171"/>
                  </a:lnTo>
                  <a:lnTo>
                    <a:pt x="107620" y="35789"/>
                  </a:lnTo>
                  <a:lnTo>
                    <a:pt x="107025" y="35152"/>
                  </a:lnTo>
                  <a:lnTo>
                    <a:pt x="106516" y="34303"/>
                  </a:lnTo>
                  <a:lnTo>
                    <a:pt x="106346" y="33751"/>
                  </a:lnTo>
                  <a:lnTo>
                    <a:pt x="106007" y="32817"/>
                  </a:lnTo>
                  <a:lnTo>
                    <a:pt x="105157" y="31458"/>
                  </a:lnTo>
                  <a:lnTo>
                    <a:pt x="104478" y="30821"/>
                  </a:lnTo>
                  <a:lnTo>
                    <a:pt x="104096" y="30652"/>
                  </a:lnTo>
                  <a:lnTo>
                    <a:pt x="102568" y="30015"/>
                  </a:lnTo>
                  <a:lnTo>
                    <a:pt x="99426" y="29251"/>
                  </a:lnTo>
                  <a:lnTo>
                    <a:pt x="96157" y="29166"/>
                  </a:lnTo>
                  <a:lnTo>
                    <a:pt x="93568" y="29633"/>
                  </a:lnTo>
                  <a:lnTo>
                    <a:pt x="91742" y="30227"/>
                  </a:lnTo>
                  <a:lnTo>
                    <a:pt x="90851" y="30652"/>
                  </a:lnTo>
                  <a:lnTo>
                    <a:pt x="91572" y="31331"/>
                  </a:lnTo>
                  <a:lnTo>
                    <a:pt x="92591" y="32987"/>
                  </a:lnTo>
                  <a:lnTo>
                    <a:pt x="93483" y="35789"/>
                  </a:lnTo>
                  <a:lnTo>
                    <a:pt x="94120" y="38718"/>
                  </a:lnTo>
                  <a:lnTo>
                    <a:pt x="94714" y="40543"/>
                  </a:lnTo>
                  <a:lnTo>
                    <a:pt x="95690" y="42241"/>
                  </a:lnTo>
                  <a:lnTo>
                    <a:pt x="97219" y="43642"/>
                  </a:lnTo>
                  <a:lnTo>
                    <a:pt x="98280" y="44237"/>
                  </a:lnTo>
                  <a:lnTo>
                    <a:pt x="98577" y="44449"/>
                  </a:lnTo>
                  <a:lnTo>
                    <a:pt x="98959" y="45383"/>
                  </a:lnTo>
                  <a:lnTo>
                    <a:pt x="99129" y="45850"/>
                  </a:lnTo>
                  <a:lnTo>
                    <a:pt x="99384" y="46529"/>
                  </a:lnTo>
                  <a:lnTo>
                    <a:pt x="99681" y="47845"/>
                  </a:lnTo>
                  <a:lnTo>
                    <a:pt x="99723" y="49034"/>
                  </a:lnTo>
                  <a:lnTo>
                    <a:pt x="99554" y="50180"/>
                  </a:lnTo>
                  <a:lnTo>
                    <a:pt x="98874" y="51751"/>
                  </a:lnTo>
                  <a:lnTo>
                    <a:pt x="97389" y="53661"/>
                  </a:lnTo>
                  <a:lnTo>
                    <a:pt x="96412" y="54510"/>
                  </a:lnTo>
                  <a:lnTo>
                    <a:pt x="97261" y="55529"/>
                  </a:lnTo>
                  <a:lnTo>
                    <a:pt x="98620" y="57355"/>
                  </a:lnTo>
                  <a:lnTo>
                    <a:pt x="99554" y="59053"/>
                  </a:lnTo>
                  <a:lnTo>
                    <a:pt x="100106" y="60581"/>
                  </a:lnTo>
                  <a:lnTo>
                    <a:pt x="100190" y="62025"/>
                  </a:lnTo>
                  <a:lnTo>
                    <a:pt x="99851" y="63341"/>
                  </a:lnTo>
                  <a:lnTo>
                    <a:pt x="99087" y="64572"/>
                  </a:lnTo>
                  <a:lnTo>
                    <a:pt x="97898" y="65718"/>
                  </a:lnTo>
                  <a:lnTo>
                    <a:pt x="97091" y="66313"/>
                  </a:lnTo>
                  <a:lnTo>
                    <a:pt x="93695" y="61048"/>
                  </a:lnTo>
                  <a:lnTo>
                    <a:pt x="90214" y="55699"/>
                  </a:lnTo>
                  <a:lnTo>
                    <a:pt x="81808" y="53279"/>
                  </a:lnTo>
                  <a:lnTo>
                    <a:pt x="72299" y="50605"/>
                  </a:lnTo>
                  <a:lnTo>
                    <a:pt x="71365" y="49161"/>
                  </a:lnTo>
                  <a:lnTo>
                    <a:pt x="69964" y="46996"/>
                  </a:lnTo>
                  <a:lnTo>
                    <a:pt x="69284" y="45935"/>
                  </a:lnTo>
                  <a:lnTo>
                    <a:pt x="68223" y="44364"/>
                  </a:lnTo>
                  <a:lnTo>
                    <a:pt x="67799" y="43303"/>
                  </a:lnTo>
                  <a:lnTo>
                    <a:pt x="67756" y="42793"/>
                  </a:lnTo>
                  <a:lnTo>
                    <a:pt x="67841" y="41817"/>
                  </a:lnTo>
                  <a:lnTo>
                    <a:pt x="68223" y="39907"/>
                  </a:lnTo>
                  <a:lnTo>
                    <a:pt x="69157" y="37232"/>
                  </a:lnTo>
                  <a:lnTo>
                    <a:pt x="71959" y="32307"/>
                  </a:lnTo>
                  <a:lnTo>
                    <a:pt x="74124" y="29208"/>
                  </a:lnTo>
                  <a:lnTo>
                    <a:pt x="75483" y="27510"/>
                  </a:lnTo>
                  <a:lnTo>
                    <a:pt x="77223" y="25685"/>
                  </a:lnTo>
                  <a:lnTo>
                    <a:pt x="74591" y="24793"/>
                  </a:lnTo>
                  <a:lnTo>
                    <a:pt x="73445" y="24411"/>
                  </a:lnTo>
                  <a:lnTo>
                    <a:pt x="75525" y="23477"/>
                  </a:lnTo>
                  <a:lnTo>
                    <a:pt x="77767" y="22462"/>
                  </a:lnTo>
                  <a:lnTo>
                    <a:pt x="77767" y="22462"/>
                  </a:lnTo>
                  <a:lnTo>
                    <a:pt x="77351" y="21949"/>
                  </a:lnTo>
                  <a:lnTo>
                    <a:pt x="76629" y="21100"/>
                  </a:lnTo>
                  <a:lnTo>
                    <a:pt x="77520" y="21057"/>
                  </a:lnTo>
                  <a:lnTo>
                    <a:pt x="79006" y="20845"/>
                  </a:lnTo>
                  <a:lnTo>
                    <a:pt x="80152" y="20463"/>
                  </a:lnTo>
                  <a:lnTo>
                    <a:pt x="81002" y="19869"/>
                  </a:lnTo>
                  <a:lnTo>
                    <a:pt x="81469" y="19147"/>
                  </a:lnTo>
                  <a:lnTo>
                    <a:pt x="81638" y="18255"/>
                  </a:lnTo>
                  <a:lnTo>
                    <a:pt x="81469" y="17194"/>
                  </a:lnTo>
                  <a:lnTo>
                    <a:pt x="80959" y="15920"/>
                  </a:lnTo>
                  <a:lnTo>
                    <a:pt x="80619" y="15241"/>
                  </a:lnTo>
                  <a:lnTo>
                    <a:pt x="80280" y="14732"/>
                  </a:lnTo>
                  <a:lnTo>
                    <a:pt x="80195" y="14222"/>
                  </a:lnTo>
                  <a:lnTo>
                    <a:pt x="80280" y="13543"/>
                  </a:lnTo>
                  <a:lnTo>
                    <a:pt x="80280" y="12439"/>
                  </a:lnTo>
                  <a:lnTo>
                    <a:pt x="80068" y="11675"/>
                  </a:lnTo>
                  <a:lnTo>
                    <a:pt x="79601" y="11123"/>
                  </a:lnTo>
                  <a:lnTo>
                    <a:pt x="78709" y="10741"/>
                  </a:lnTo>
                  <a:lnTo>
                    <a:pt x="77223" y="10614"/>
                  </a:lnTo>
                  <a:lnTo>
                    <a:pt x="76501" y="10614"/>
                  </a:lnTo>
                  <a:lnTo>
                    <a:pt x="76204" y="14774"/>
                  </a:lnTo>
                  <a:lnTo>
                    <a:pt x="75865" y="18680"/>
                  </a:lnTo>
                  <a:lnTo>
                    <a:pt x="75355" y="18765"/>
                  </a:lnTo>
                  <a:lnTo>
                    <a:pt x="74803" y="18850"/>
                  </a:lnTo>
                  <a:lnTo>
                    <a:pt x="73657" y="16005"/>
                  </a:lnTo>
                  <a:lnTo>
                    <a:pt x="72214" y="12482"/>
                  </a:lnTo>
                  <a:lnTo>
                    <a:pt x="71619" y="14434"/>
                  </a:lnTo>
                  <a:lnTo>
                    <a:pt x="71195" y="15835"/>
                  </a:lnTo>
                  <a:lnTo>
                    <a:pt x="68350" y="10316"/>
                  </a:lnTo>
                  <a:lnTo>
                    <a:pt x="65633" y="5222"/>
                  </a:lnTo>
                  <a:lnTo>
                    <a:pt x="65082" y="5434"/>
                  </a:lnTo>
                  <a:lnTo>
                    <a:pt x="64530" y="5647"/>
                  </a:lnTo>
                  <a:lnTo>
                    <a:pt x="64445" y="6496"/>
                  </a:lnTo>
                  <a:lnTo>
                    <a:pt x="63935" y="8321"/>
                  </a:lnTo>
                  <a:lnTo>
                    <a:pt x="63723" y="9637"/>
                  </a:lnTo>
                  <a:lnTo>
                    <a:pt x="63850" y="10486"/>
                  </a:lnTo>
                  <a:lnTo>
                    <a:pt x="64317" y="11378"/>
                  </a:lnTo>
                  <a:lnTo>
                    <a:pt x="65209" y="12184"/>
                  </a:lnTo>
                  <a:lnTo>
                    <a:pt x="65846" y="12609"/>
                  </a:lnTo>
                  <a:lnTo>
                    <a:pt x="66313" y="12906"/>
                  </a:lnTo>
                  <a:lnTo>
                    <a:pt x="67077" y="13755"/>
                  </a:lnTo>
                  <a:lnTo>
                    <a:pt x="67374" y="14817"/>
                  </a:lnTo>
                  <a:lnTo>
                    <a:pt x="67034" y="16090"/>
                  </a:lnTo>
                  <a:lnTo>
                    <a:pt x="66483" y="16727"/>
                  </a:lnTo>
                  <a:lnTo>
                    <a:pt x="65633" y="17958"/>
                  </a:lnTo>
                  <a:lnTo>
                    <a:pt x="65251" y="18850"/>
                  </a:lnTo>
                  <a:lnTo>
                    <a:pt x="64190" y="17279"/>
                  </a:lnTo>
                  <a:lnTo>
                    <a:pt x="63086" y="15666"/>
                  </a:lnTo>
                  <a:lnTo>
                    <a:pt x="61813" y="16939"/>
                  </a:lnTo>
                  <a:lnTo>
                    <a:pt x="62365" y="17618"/>
                  </a:lnTo>
                  <a:lnTo>
                    <a:pt x="62916" y="18340"/>
                  </a:lnTo>
                  <a:lnTo>
                    <a:pt x="61770" y="18298"/>
                  </a:lnTo>
                  <a:lnTo>
                    <a:pt x="59520" y="17958"/>
                  </a:lnTo>
                  <a:lnTo>
                    <a:pt x="56209" y="17109"/>
                  </a:lnTo>
                  <a:lnTo>
                    <a:pt x="54001" y="16642"/>
                  </a:lnTo>
                  <a:lnTo>
                    <a:pt x="53619" y="16600"/>
                  </a:lnTo>
                  <a:lnTo>
                    <a:pt x="52813" y="16854"/>
                  </a:lnTo>
                  <a:lnTo>
                    <a:pt x="51496" y="17703"/>
                  </a:lnTo>
                  <a:lnTo>
                    <a:pt x="50817" y="18425"/>
                  </a:lnTo>
                  <a:lnTo>
                    <a:pt x="50690" y="18637"/>
                  </a:lnTo>
                  <a:lnTo>
                    <a:pt x="50563" y="19274"/>
                  </a:lnTo>
                  <a:lnTo>
                    <a:pt x="50605" y="20378"/>
                  </a:lnTo>
                  <a:lnTo>
                    <a:pt x="50605" y="21142"/>
                  </a:lnTo>
                  <a:lnTo>
                    <a:pt x="50563" y="19953"/>
                  </a:lnTo>
                  <a:lnTo>
                    <a:pt x="49968" y="18383"/>
                  </a:lnTo>
                  <a:lnTo>
                    <a:pt x="48992" y="17534"/>
                  </a:lnTo>
                  <a:lnTo>
                    <a:pt x="47676" y="17151"/>
                  </a:lnTo>
                  <a:lnTo>
                    <a:pt x="45426" y="16982"/>
                  </a:lnTo>
                  <a:lnTo>
                    <a:pt x="43218" y="16642"/>
                  </a:lnTo>
                  <a:lnTo>
                    <a:pt x="41902" y="15920"/>
                  </a:lnTo>
                  <a:lnTo>
                    <a:pt x="41393" y="15284"/>
                  </a:lnTo>
                  <a:lnTo>
                    <a:pt x="42581" y="15071"/>
                  </a:lnTo>
                  <a:lnTo>
                    <a:pt x="43982" y="14817"/>
                  </a:lnTo>
                  <a:lnTo>
                    <a:pt x="41053" y="12864"/>
                  </a:lnTo>
                  <a:lnTo>
                    <a:pt x="35449" y="8916"/>
                  </a:lnTo>
                  <a:lnTo>
                    <a:pt x="31204" y="6453"/>
                  </a:lnTo>
                  <a:lnTo>
                    <a:pt x="28232" y="5180"/>
                  </a:lnTo>
                  <a:lnTo>
                    <a:pt x="25133" y="4415"/>
                  </a:lnTo>
                  <a:lnTo>
                    <a:pt x="21779" y="4246"/>
                  </a:lnTo>
                  <a:lnTo>
                    <a:pt x="19996" y="4458"/>
                  </a:lnTo>
                  <a:lnTo>
                    <a:pt x="18807" y="2420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5"/>
            <p:cNvSpPr/>
            <p:nvPr/>
          </p:nvSpPr>
          <p:spPr>
            <a:xfrm>
              <a:off x="3768600" y="2010550"/>
              <a:ext cx="981750" cy="690950"/>
            </a:xfrm>
            <a:custGeom>
              <a:avLst/>
              <a:gdLst/>
              <a:ahLst/>
              <a:cxnLst/>
              <a:rect l="l" t="t" r="r" b="b"/>
              <a:pathLst>
                <a:path w="39270" h="27638" extrusionOk="0">
                  <a:moveTo>
                    <a:pt x="6156" y="0"/>
                  </a:moveTo>
                  <a:lnTo>
                    <a:pt x="5562" y="43"/>
                  </a:lnTo>
                  <a:lnTo>
                    <a:pt x="5010" y="128"/>
                  </a:lnTo>
                  <a:lnTo>
                    <a:pt x="4585" y="3142"/>
                  </a:lnTo>
                  <a:lnTo>
                    <a:pt x="4118" y="6198"/>
                  </a:lnTo>
                  <a:lnTo>
                    <a:pt x="3736" y="6241"/>
                  </a:lnTo>
                  <a:lnTo>
                    <a:pt x="3439" y="6283"/>
                  </a:lnTo>
                  <a:lnTo>
                    <a:pt x="3057" y="3439"/>
                  </a:lnTo>
                  <a:lnTo>
                    <a:pt x="2675" y="637"/>
                  </a:lnTo>
                  <a:lnTo>
                    <a:pt x="2335" y="552"/>
                  </a:lnTo>
                  <a:lnTo>
                    <a:pt x="2081" y="425"/>
                  </a:lnTo>
                  <a:lnTo>
                    <a:pt x="1401" y="2080"/>
                  </a:lnTo>
                  <a:lnTo>
                    <a:pt x="510" y="3609"/>
                  </a:lnTo>
                  <a:lnTo>
                    <a:pt x="170" y="4118"/>
                  </a:lnTo>
                  <a:lnTo>
                    <a:pt x="0" y="5095"/>
                  </a:lnTo>
                  <a:lnTo>
                    <a:pt x="382" y="6326"/>
                  </a:lnTo>
                  <a:lnTo>
                    <a:pt x="1529" y="7812"/>
                  </a:lnTo>
                  <a:lnTo>
                    <a:pt x="2165" y="9000"/>
                  </a:lnTo>
                  <a:lnTo>
                    <a:pt x="2165" y="9892"/>
                  </a:lnTo>
                  <a:lnTo>
                    <a:pt x="1996" y="10359"/>
                  </a:lnTo>
                  <a:lnTo>
                    <a:pt x="3481" y="10656"/>
                  </a:lnTo>
                  <a:lnTo>
                    <a:pt x="6411" y="11293"/>
                  </a:lnTo>
                  <a:lnTo>
                    <a:pt x="7812" y="11293"/>
                  </a:lnTo>
                  <a:lnTo>
                    <a:pt x="8491" y="11250"/>
                  </a:lnTo>
                  <a:lnTo>
                    <a:pt x="9807" y="10868"/>
                  </a:lnTo>
                  <a:lnTo>
                    <a:pt x="11717" y="10104"/>
                  </a:lnTo>
                  <a:lnTo>
                    <a:pt x="13033" y="9595"/>
                  </a:lnTo>
                  <a:lnTo>
                    <a:pt x="13585" y="9680"/>
                  </a:lnTo>
                  <a:lnTo>
                    <a:pt x="14732" y="10147"/>
                  </a:lnTo>
                  <a:lnTo>
                    <a:pt x="16557" y="11165"/>
                  </a:lnTo>
                  <a:lnTo>
                    <a:pt x="17916" y="11845"/>
                  </a:lnTo>
                  <a:lnTo>
                    <a:pt x="19232" y="12397"/>
                  </a:lnTo>
                  <a:lnTo>
                    <a:pt x="20972" y="13288"/>
                  </a:lnTo>
                  <a:lnTo>
                    <a:pt x="21949" y="14010"/>
                  </a:lnTo>
                  <a:lnTo>
                    <a:pt x="22713" y="14859"/>
                  </a:lnTo>
                  <a:lnTo>
                    <a:pt x="23222" y="15878"/>
                  </a:lnTo>
                  <a:lnTo>
                    <a:pt x="23350" y="17151"/>
                  </a:lnTo>
                  <a:lnTo>
                    <a:pt x="23137" y="18637"/>
                  </a:lnTo>
                  <a:lnTo>
                    <a:pt x="22840" y="19529"/>
                  </a:lnTo>
                  <a:lnTo>
                    <a:pt x="22798" y="19741"/>
                  </a:lnTo>
                  <a:lnTo>
                    <a:pt x="22925" y="20335"/>
                  </a:lnTo>
                  <a:lnTo>
                    <a:pt x="23435" y="21269"/>
                  </a:lnTo>
                  <a:lnTo>
                    <a:pt x="23732" y="21991"/>
                  </a:lnTo>
                  <a:lnTo>
                    <a:pt x="22670" y="22628"/>
                  </a:lnTo>
                  <a:lnTo>
                    <a:pt x="21736" y="23265"/>
                  </a:lnTo>
                  <a:lnTo>
                    <a:pt x="20505" y="24199"/>
                  </a:lnTo>
                  <a:lnTo>
                    <a:pt x="19401" y="25260"/>
                  </a:lnTo>
                  <a:lnTo>
                    <a:pt x="19656" y="25897"/>
                  </a:lnTo>
                  <a:lnTo>
                    <a:pt x="20081" y="26364"/>
                  </a:lnTo>
                  <a:lnTo>
                    <a:pt x="21482" y="26024"/>
                  </a:lnTo>
                  <a:lnTo>
                    <a:pt x="22840" y="25642"/>
                  </a:lnTo>
                  <a:lnTo>
                    <a:pt x="23859" y="25430"/>
                  </a:lnTo>
                  <a:lnTo>
                    <a:pt x="25430" y="25218"/>
                  </a:lnTo>
                  <a:lnTo>
                    <a:pt x="26449" y="25218"/>
                  </a:lnTo>
                  <a:lnTo>
                    <a:pt x="26873" y="25387"/>
                  </a:lnTo>
                  <a:lnTo>
                    <a:pt x="28317" y="25939"/>
                  </a:lnTo>
                  <a:lnTo>
                    <a:pt x="31204" y="26958"/>
                  </a:lnTo>
                  <a:lnTo>
                    <a:pt x="33411" y="27510"/>
                  </a:lnTo>
                  <a:lnTo>
                    <a:pt x="34982" y="27637"/>
                  </a:lnTo>
                  <a:lnTo>
                    <a:pt x="36638" y="27552"/>
                  </a:lnTo>
                  <a:lnTo>
                    <a:pt x="38336" y="27213"/>
                  </a:lnTo>
                  <a:lnTo>
                    <a:pt x="39270" y="26916"/>
                  </a:lnTo>
                  <a:lnTo>
                    <a:pt x="36086" y="25727"/>
                  </a:lnTo>
                  <a:lnTo>
                    <a:pt x="33411" y="24666"/>
                  </a:lnTo>
                  <a:lnTo>
                    <a:pt x="33454" y="24368"/>
                  </a:lnTo>
                  <a:lnTo>
                    <a:pt x="33538" y="24114"/>
                  </a:lnTo>
                  <a:lnTo>
                    <a:pt x="38336" y="24114"/>
                  </a:lnTo>
                  <a:lnTo>
                    <a:pt x="38123" y="23180"/>
                  </a:lnTo>
                  <a:lnTo>
                    <a:pt x="37402" y="21821"/>
                  </a:lnTo>
                  <a:lnTo>
                    <a:pt x="36383" y="20845"/>
                  </a:lnTo>
                  <a:lnTo>
                    <a:pt x="35152" y="20166"/>
                  </a:lnTo>
                  <a:lnTo>
                    <a:pt x="33156" y="19401"/>
                  </a:lnTo>
                  <a:lnTo>
                    <a:pt x="31246" y="18637"/>
                  </a:lnTo>
                  <a:lnTo>
                    <a:pt x="30100" y="17916"/>
                  </a:lnTo>
                  <a:lnTo>
                    <a:pt x="29633" y="17406"/>
                  </a:lnTo>
                  <a:lnTo>
                    <a:pt x="30057" y="16515"/>
                  </a:lnTo>
                  <a:lnTo>
                    <a:pt x="30609" y="15708"/>
                  </a:lnTo>
                  <a:lnTo>
                    <a:pt x="31034" y="15453"/>
                  </a:lnTo>
                  <a:lnTo>
                    <a:pt x="32010" y="15496"/>
                  </a:lnTo>
                  <a:lnTo>
                    <a:pt x="34345" y="16430"/>
                  </a:lnTo>
                  <a:lnTo>
                    <a:pt x="36213" y="17321"/>
                  </a:lnTo>
                  <a:lnTo>
                    <a:pt x="36213" y="11845"/>
                  </a:lnTo>
                  <a:lnTo>
                    <a:pt x="33623" y="11463"/>
                  </a:lnTo>
                  <a:lnTo>
                    <a:pt x="28826" y="10783"/>
                  </a:lnTo>
                  <a:lnTo>
                    <a:pt x="26619" y="10189"/>
                  </a:lnTo>
                  <a:lnTo>
                    <a:pt x="26236" y="10019"/>
                  </a:lnTo>
                  <a:lnTo>
                    <a:pt x="25600" y="9213"/>
                  </a:lnTo>
                  <a:lnTo>
                    <a:pt x="24836" y="7472"/>
                  </a:lnTo>
                  <a:lnTo>
                    <a:pt x="24284" y="6411"/>
                  </a:lnTo>
                  <a:lnTo>
                    <a:pt x="23944" y="6326"/>
                  </a:lnTo>
                  <a:lnTo>
                    <a:pt x="23435" y="6368"/>
                  </a:lnTo>
                  <a:lnTo>
                    <a:pt x="20930" y="5859"/>
                  </a:lnTo>
                  <a:lnTo>
                    <a:pt x="18383" y="5349"/>
                  </a:lnTo>
                  <a:lnTo>
                    <a:pt x="12779" y="1953"/>
                  </a:lnTo>
                  <a:lnTo>
                    <a:pt x="12269" y="2038"/>
                  </a:lnTo>
                  <a:lnTo>
                    <a:pt x="11293" y="2123"/>
                  </a:lnTo>
                  <a:lnTo>
                    <a:pt x="11081" y="2335"/>
                  </a:lnTo>
                  <a:lnTo>
                    <a:pt x="10741" y="2972"/>
                  </a:lnTo>
                  <a:lnTo>
                    <a:pt x="10189" y="3863"/>
                  </a:lnTo>
                  <a:lnTo>
                    <a:pt x="9722" y="4246"/>
                  </a:lnTo>
                  <a:lnTo>
                    <a:pt x="9298" y="4246"/>
                  </a:lnTo>
                  <a:lnTo>
                    <a:pt x="8406" y="3227"/>
                  </a:lnTo>
                  <a:lnTo>
                    <a:pt x="7769" y="1868"/>
                  </a:lnTo>
                  <a:lnTo>
                    <a:pt x="7005" y="892"/>
                  </a:lnTo>
                  <a:lnTo>
                    <a:pt x="6156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5"/>
            <p:cNvSpPr/>
            <p:nvPr/>
          </p:nvSpPr>
          <p:spPr>
            <a:xfrm>
              <a:off x="3058575" y="2057250"/>
              <a:ext cx="418175" cy="382100"/>
            </a:xfrm>
            <a:custGeom>
              <a:avLst/>
              <a:gdLst/>
              <a:ahLst/>
              <a:cxnLst/>
              <a:rect l="l" t="t" r="r" b="b"/>
              <a:pathLst>
                <a:path w="16727" h="15284" extrusionOk="0">
                  <a:moveTo>
                    <a:pt x="4118" y="0"/>
                  </a:moveTo>
                  <a:lnTo>
                    <a:pt x="3524" y="127"/>
                  </a:lnTo>
                  <a:lnTo>
                    <a:pt x="2760" y="594"/>
                  </a:lnTo>
                  <a:lnTo>
                    <a:pt x="1868" y="1571"/>
                  </a:lnTo>
                  <a:lnTo>
                    <a:pt x="1486" y="2080"/>
                  </a:lnTo>
                  <a:lnTo>
                    <a:pt x="1316" y="2335"/>
                  </a:lnTo>
                  <a:lnTo>
                    <a:pt x="1189" y="3057"/>
                  </a:lnTo>
                  <a:lnTo>
                    <a:pt x="1316" y="4585"/>
                  </a:lnTo>
                  <a:lnTo>
                    <a:pt x="1359" y="5816"/>
                  </a:lnTo>
                  <a:lnTo>
                    <a:pt x="1359" y="5859"/>
                  </a:lnTo>
                  <a:lnTo>
                    <a:pt x="43" y="6708"/>
                  </a:lnTo>
                  <a:lnTo>
                    <a:pt x="3227" y="7854"/>
                  </a:lnTo>
                  <a:lnTo>
                    <a:pt x="5816" y="8788"/>
                  </a:lnTo>
                  <a:lnTo>
                    <a:pt x="5731" y="9128"/>
                  </a:lnTo>
                  <a:lnTo>
                    <a:pt x="5689" y="9510"/>
                  </a:lnTo>
                  <a:lnTo>
                    <a:pt x="0" y="9510"/>
                  </a:lnTo>
                  <a:lnTo>
                    <a:pt x="2462" y="12354"/>
                  </a:lnTo>
                  <a:lnTo>
                    <a:pt x="4925" y="15283"/>
                  </a:lnTo>
                  <a:lnTo>
                    <a:pt x="8066" y="14519"/>
                  </a:lnTo>
                  <a:lnTo>
                    <a:pt x="11760" y="13585"/>
                  </a:lnTo>
                  <a:lnTo>
                    <a:pt x="13585" y="14307"/>
                  </a:lnTo>
                  <a:lnTo>
                    <a:pt x="15326" y="15029"/>
                  </a:lnTo>
                  <a:lnTo>
                    <a:pt x="16217" y="13033"/>
                  </a:lnTo>
                  <a:lnTo>
                    <a:pt x="16727" y="11930"/>
                  </a:lnTo>
                  <a:lnTo>
                    <a:pt x="14519" y="6326"/>
                  </a:lnTo>
                  <a:lnTo>
                    <a:pt x="12354" y="934"/>
                  </a:lnTo>
                  <a:lnTo>
                    <a:pt x="12014" y="1061"/>
                  </a:lnTo>
                  <a:lnTo>
                    <a:pt x="11675" y="1146"/>
                  </a:lnTo>
                  <a:lnTo>
                    <a:pt x="11378" y="3099"/>
                  </a:lnTo>
                  <a:lnTo>
                    <a:pt x="11080" y="5095"/>
                  </a:lnTo>
                  <a:lnTo>
                    <a:pt x="10868" y="5052"/>
                  </a:lnTo>
                  <a:lnTo>
                    <a:pt x="10656" y="5052"/>
                  </a:lnTo>
                  <a:lnTo>
                    <a:pt x="10486" y="3651"/>
                  </a:lnTo>
                  <a:lnTo>
                    <a:pt x="10401" y="3227"/>
                  </a:lnTo>
                  <a:lnTo>
                    <a:pt x="8958" y="2547"/>
                  </a:lnTo>
                  <a:lnTo>
                    <a:pt x="6708" y="1571"/>
                  </a:lnTo>
                  <a:lnTo>
                    <a:pt x="5944" y="934"/>
                  </a:lnTo>
                  <a:lnTo>
                    <a:pt x="5519" y="594"/>
                  </a:lnTo>
                  <a:lnTo>
                    <a:pt x="4797" y="127"/>
                  </a:lnTo>
                  <a:lnTo>
                    <a:pt x="4118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5"/>
            <p:cNvSpPr/>
            <p:nvPr/>
          </p:nvSpPr>
          <p:spPr>
            <a:xfrm>
              <a:off x="3623200" y="1277150"/>
              <a:ext cx="309925" cy="534950"/>
            </a:xfrm>
            <a:custGeom>
              <a:avLst/>
              <a:gdLst/>
              <a:ahLst/>
              <a:cxnLst/>
              <a:rect l="l" t="t" r="r" b="b"/>
              <a:pathLst>
                <a:path w="12397" h="21398" extrusionOk="0">
                  <a:moveTo>
                    <a:pt x="3142" y="21058"/>
                  </a:moveTo>
                  <a:lnTo>
                    <a:pt x="3218" y="21075"/>
                  </a:lnTo>
                  <a:lnTo>
                    <a:pt x="3218" y="21075"/>
                  </a:lnTo>
                  <a:lnTo>
                    <a:pt x="3184" y="21058"/>
                  </a:lnTo>
                  <a:close/>
                  <a:moveTo>
                    <a:pt x="3218" y="21075"/>
                  </a:moveTo>
                  <a:lnTo>
                    <a:pt x="3269" y="21100"/>
                  </a:lnTo>
                  <a:lnTo>
                    <a:pt x="3277" y="21088"/>
                  </a:lnTo>
                  <a:lnTo>
                    <a:pt x="3277" y="21088"/>
                  </a:lnTo>
                  <a:lnTo>
                    <a:pt x="3218" y="21075"/>
                  </a:lnTo>
                  <a:close/>
                  <a:moveTo>
                    <a:pt x="9680" y="1"/>
                  </a:moveTo>
                  <a:lnTo>
                    <a:pt x="9467" y="43"/>
                  </a:lnTo>
                  <a:lnTo>
                    <a:pt x="4713" y="2124"/>
                  </a:lnTo>
                  <a:lnTo>
                    <a:pt x="0" y="4416"/>
                  </a:lnTo>
                  <a:lnTo>
                    <a:pt x="85" y="5308"/>
                  </a:lnTo>
                  <a:lnTo>
                    <a:pt x="170" y="6199"/>
                  </a:lnTo>
                  <a:lnTo>
                    <a:pt x="3099" y="7430"/>
                  </a:lnTo>
                  <a:lnTo>
                    <a:pt x="5944" y="8661"/>
                  </a:lnTo>
                  <a:lnTo>
                    <a:pt x="5137" y="9510"/>
                  </a:lnTo>
                  <a:lnTo>
                    <a:pt x="3948" y="10869"/>
                  </a:lnTo>
                  <a:lnTo>
                    <a:pt x="4161" y="12355"/>
                  </a:lnTo>
                  <a:lnTo>
                    <a:pt x="4373" y="13798"/>
                  </a:lnTo>
                  <a:lnTo>
                    <a:pt x="5519" y="16006"/>
                  </a:lnTo>
                  <a:lnTo>
                    <a:pt x="6708" y="18341"/>
                  </a:lnTo>
                  <a:lnTo>
                    <a:pt x="5307" y="17831"/>
                  </a:lnTo>
                  <a:lnTo>
                    <a:pt x="4203" y="19572"/>
                  </a:lnTo>
                  <a:lnTo>
                    <a:pt x="3277" y="21088"/>
                  </a:lnTo>
                  <a:lnTo>
                    <a:pt x="3277" y="21088"/>
                  </a:lnTo>
                  <a:lnTo>
                    <a:pt x="4288" y="21312"/>
                  </a:lnTo>
                  <a:lnTo>
                    <a:pt x="6538" y="21397"/>
                  </a:lnTo>
                  <a:lnTo>
                    <a:pt x="8788" y="21058"/>
                  </a:lnTo>
                  <a:lnTo>
                    <a:pt x="11123" y="20294"/>
                  </a:lnTo>
                  <a:lnTo>
                    <a:pt x="12397" y="19699"/>
                  </a:lnTo>
                  <a:lnTo>
                    <a:pt x="10401" y="18680"/>
                  </a:lnTo>
                  <a:lnTo>
                    <a:pt x="9128" y="18086"/>
                  </a:lnTo>
                  <a:lnTo>
                    <a:pt x="10104" y="17067"/>
                  </a:lnTo>
                  <a:lnTo>
                    <a:pt x="11250" y="15411"/>
                  </a:lnTo>
                  <a:lnTo>
                    <a:pt x="11505" y="14138"/>
                  </a:lnTo>
                  <a:lnTo>
                    <a:pt x="11038" y="13077"/>
                  </a:lnTo>
                  <a:lnTo>
                    <a:pt x="10529" y="12525"/>
                  </a:lnTo>
                  <a:lnTo>
                    <a:pt x="11250" y="6454"/>
                  </a:lnTo>
                  <a:lnTo>
                    <a:pt x="11760" y="1190"/>
                  </a:lnTo>
                  <a:lnTo>
                    <a:pt x="11505" y="850"/>
                  </a:lnTo>
                  <a:lnTo>
                    <a:pt x="10401" y="213"/>
                  </a:lnTo>
                  <a:lnTo>
                    <a:pt x="9680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5"/>
            <p:cNvSpPr/>
            <p:nvPr/>
          </p:nvSpPr>
          <p:spPr>
            <a:xfrm>
              <a:off x="5531475" y="3163150"/>
              <a:ext cx="349200" cy="333275"/>
            </a:xfrm>
            <a:custGeom>
              <a:avLst/>
              <a:gdLst/>
              <a:ahLst/>
              <a:cxnLst/>
              <a:rect l="l" t="t" r="r" b="b"/>
              <a:pathLst>
                <a:path w="13968" h="13331" extrusionOk="0">
                  <a:moveTo>
                    <a:pt x="892" y="1"/>
                  </a:moveTo>
                  <a:lnTo>
                    <a:pt x="425" y="85"/>
                  </a:lnTo>
                  <a:lnTo>
                    <a:pt x="0" y="170"/>
                  </a:lnTo>
                  <a:lnTo>
                    <a:pt x="849" y="6793"/>
                  </a:lnTo>
                  <a:lnTo>
                    <a:pt x="1741" y="13331"/>
                  </a:lnTo>
                  <a:lnTo>
                    <a:pt x="2505" y="13034"/>
                  </a:lnTo>
                  <a:lnTo>
                    <a:pt x="3906" y="12185"/>
                  </a:lnTo>
                  <a:lnTo>
                    <a:pt x="5944" y="10741"/>
                  </a:lnTo>
                  <a:lnTo>
                    <a:pt x="7981" y="9255"/>
                  </a:lnTo>
                  <a:lnTo>
                    <a:pt x="9467" y="8449"/>
                  </a:lnTo>
                  <a:lnTo>
                    <a:pt x="11081" y="7854"/>
                  </a:lnTo>
                  <a:lnTo>
                    <a:pt x="12906" y="7642"/>
                  </a:lnTo>
                  <a:lnTo>
                    <a:pt x="13967" y="7727"/>
                  </a:lnTo>
                  <a:lnTo>
                    <a:pt x="12312" y="7005"/>
                  </a:lnTo>
                  <a:lnTo>
                    <a:pt x="10868" y="6156"/>
                  </a:lnTo>
                  <a:lnTo>
                    <a:pt x="9340" y="4628"/>
                  </a:lnTo>
                  <a:lnTo>
                    <a:pt x="7939" y="2887"/>
                  </a:lnTo>
                  <a:lnTo>
                    <a:pt x="7939" y="3397"/>
                  </a:lnTo>
                  <a:lnTo>
                    <a:pt x="7897" y="3949"/>
                  </a:lnTo>
                  <a:lnTo>
                    <a:pt x="6708" y="3949"/>
                  </a:lnTo>
                  <a:lnTo>
                    <a:pt x="4925" y="3991"/>
                  </a:lnTo>
                  <a:lnTo>
                    <a:pt x="3864" y="3821"/>
                  </a:lnTo>
                  <a:lnTo>
                    <a:pt x="3397" y="3609"/>
                  </a:lnTo>
                  <a:lnTo>
                    <a:pt x="2972" y="3354"/>
                  </a:lnTo>
                  <a:lnTo>
                    <a:pt x="2293" y="2548"/>
                  </a:lnTo>
                  <a:lnTo>
                    <a:pt x="1444" y="1019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5"/>
            <p:cNvSpPr/>
            <p:nvPr/>
          </p:nvSpPr>
          <p:spPr>
            <a:xfrm>
              <a:off x="2931200" y="1927750"/>
              <a:ext cx="262175" cy="249450"/>
            </a:xfrm>
            <a:custGeom>
              <a:avLst/>
              <a:gdLst/>
              <a:ahLst/>
              <a:cxnLst/>
              <a:rect l="l" t="t" r="r" b="b"/>
              <a:pathLst>
                <a:path w="10487" h="9978" extrusionOk="0">
                  <a:moveTo>
                    <a:pt x="4755" y="1"/>
                  </a:moveTo>
                  <a:lnTo>
                    <a:pt x="4076" y="86"/>
                  </a:lnTo>
                  <a:lnTo>
                    <a:pt x="3482" y="298"/>
                  </a:lnTo>
                  <a:lnTo>
                    <a:pt x="2336" y="1317"/>
                  </a:lnTo>
                  <a:lnTo>
                    <a:pt x="892" y="3652"/>
                  </a:lnTo>
                  <a:lnTo>
                    <a:pt x="170" y="5265"/>
                  </a:lnTo>
                  <a:lnTo>
                    <a:pt x="1" y="5690"/>
                  </a:lnTo>
                  <a:lnTo>
                    <a:pt x="86" y="6708"/>
                  </a:lnTo>
                  <a:lnTo>
                    <a:pt x="595" y="8534"/>
                  </a:lnTo>
                  <a:lnTo>
                    <a:pt x="935" y="9977"/>
                  </a:lnTo>
                  <a:lnTo>
                    <a:pt x="5477" y="6793"/>
                  </a:lnTo>
                  <a:lnTo>
                    <a:pt x="10487" y="3100"/>
                  </a:lnTo>
                  <a:lnTo>
                    <a:pt x="8704" y="2039"/>
                  </a:lnTo>
                  <a:lnTo>
                    <a:pt x="6241" y="510"/>
                  </a:lnTo>
                  <a:lnTo>
                    <a:pt x="4755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5"/>
            <p:cNvSpPr/>
            <p:nvPr/>
          </p:nvSpPr>
          <p:spPr>
            <a:xfrm>
              <a:off x="3666700" y="1802525"/>
              <a:ext cx="261125" cy="170900"/>
            </a:xfrm>
            <a:custGeom>
              <a:avLst/>
              <a:gdLst/>
              <a:ahLst/>
              <a:cxnLst/>
              <a:rect l="l" t="t" r="r" b="b"/>
              <a:pathLst>
                <a:path w="10445" h="6836" extrusionOk="0">
                  <a:moveTo>
                    <a:pt x="1402" y="0"/>
                  </a:moveTo>
                  <a:lnTo>
                    <a:pt x="1432" y="144"/>
                  </a:lnTo>
                  <a:lnTo>
                    <a:pt x="1432" y="144"/>
                  </a:lnTo>
                  <a:lnTo>
                    <a:pt x="1529" y="85"/>
                  </a:lnTo>
                  <a:lnTo>
                    <a:pt x="1402" y="0"/>
                  </a:lnTo>
                  <a:close/>
                  <a:moveTo>
                    <a:pt x="1432" y="144"/>
                  </a:moveTo>
                  <a:lnTo>
                    <a:pt x="892" y="467"/>
                  </a:lnTo>
                  <a:lnTo>
                    <a:pt x="213" y="1231"/>
                  </a:lnTo>
                  <a:lnTo>
                    <a:pt x="1" y="1996"/>
                  </a:lnTo>
                  <a:lnTo>
                    <a:pt x="128" y="2760"/>
                  </a:lnTo>
                  <a:lnTo>
                    <a:pt x="553" y="4033"/>
                  </a:lnTo>
                  <a:lnTo>
                    <a:pt x="935" y="5392"/>
                  </a:lnTo>
                  <a:lnTo>
                    <a:pt x="850" y="6326"/>
                  </a:lnTo>
                  <a:lnTo>
                    <a:pt x="680" y="6835"/>
                  </a:lnTo>
                  <a:lnTo>
                    <a:pt x="5902" y="6029"/>
                  </a:lnTo>
                  <a:lnTo>
                    <a:pt x="10444" y="5392"/>
                  </a:lnTo>
                  <a:lnTo>
                    <a:pt x="10317" y="4161"/>
                  </a:lnTo>
                  <a:lnTo>
                    <a:pt x="9892" y="2845"/>
                  </a:lnTo>
                  <a:lnTo>
                    <a:pt x="9468" y="2250"/>
                  </a:lnTo>
                  <a:lnTo>
                    <a:pt x="8958" y="1911"/>
                  </a:lnTo>
                  <a:lnTo>
                    <a:pt x="8322" y="1783"/>
                  </a:lnTo>
                  <a:lnTo>
                    <a:pt x="7175" y="2038"/>
                  </a:lnTo>
                  <a:lnTo>
                    <a:pt x="6241" y="2548"/>
                  </a:lnTo>
                  <a:lnTo>
                    <a:pt x="5647" y="2887"/>
                  </a:lnTo>
                  <a:lnTo>
                    <a:pt x="4628" y="3269"/>
                  </a:lnTo>
                  <a:lnTo>
                    <a:pt x="3822" y="3397"/>
                  </a:lnTo>
                  <a:lnTo>
                    <a:pt x="3100" y="3269"/>
                  </a:lnTo>
                  <a:lnTo>
                    <a:pt x="2548" y="2845"/>
                  </a:lnTo>
                  <a:lnTo>
                    <a:pt x="2123" y="2250"/>
                  </a:lnTo>
                  <a:lnTo>
                    <a:pt x="1614" y="1019"/>
                  </a:lnTo>
                  <a:lnTo>
                    <a:pt x="1432" y="144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5"/>
            <p:cNvSpPr/>
            <p:nvPr/>
          </p:nvSpPr>
          <p:spPr>
            <a:xfrm>
              <a:off x="3593475" y="1472450"/>
              <a:ext cx="140125" cy="240950"/>
            </a:xfrm>
            <a:custGeom>
              <a:avLst/>
              <a:gdLst/>
              <a:ahLst/>
              <a:cxnLst/>
              <a:rect l="l" t="t" r="r" b="b"/>
              <a:pathLst>
                <a:path w="5605" h="9638" extrusionOk="0">
                  <a:moveTo>
                    <a:pt x="977" y="0"/>
                  </a:moveTo>
                  <a:lnTo>
                    <a:pt x="468" y="43"/>
                  </a:lnTo>
                  <a:lnTo>
                    <a:pt x="1" y="128"/>
                  </a:lnTo>
                  <a:lnTo>
                    <a:pt x="977" y="4246"/>
                  </a:lnTo>
                  <a:lnTo>
                    <a:pt x="1996" y="8364"/>
                  </a:lnTo>
                  <a:lnTo>
                    <a:pt x="3100" y="9000"/>
                  </a:lnTo>
                  <a:lnTo>
                    <a:pt x="4161" y="9637"/>
                  </a:lnTo>
                  <a:lnTo>
                    <a:pt x="4883" y="7854"/>
                  </a:lnTo>
                  <a:lnTo>
                    <a:pt x="5604" y="6029"/>
                  </a:lnTo>
                  <a:lnTo>
                    <a:pt x="5392" y="4543"/>
                  </a:lnTo>
                  <a:lnTo>
                    <a:pt x="5180" y="3099"/>
                  </a:lnTo>
                  <a:lnTo>
                    <a:pt x="3100" y="152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5"/>
            <p:cNvSpPr/>
            <p:nvPr/>
          </p:nvSpPr>
          <p:spPr>
            <a:xfrm>
              <a:off x="3195475" y="1780225"/>
              <a:ext cx="195300" cy="180450"/>
            </a:xfrm>
            <a:custGeom>
              <a:avLst/>
              <a:gdLst/>
              <a:ahLst/>
              <a:cxnLst/>
              <a:rect l="l" t="t" r="r" b="b"/>
              <a:pathLst>
                <a:path w="7812" h="7218" extrusionOk="0">
                  <a:moveTo>
                    <a:pt x="2633" y="1"/>
                  </a:moveTo>
                  <a:lnTo>
                    <a:pt x="977" y="3015"/>
                  </a:lnTo>
                  <a:lnTo>
                    <a:pt x="1" y="4798"/>
                  </a:lnTo>
                  <a:lnTo>
                    <a:pt x="1741" y="5095"/>
                  </a:lnTo>
                  <a:lnTo>
                    <a:pt x="3736" y="5392"/>
                  </a:lnTo>
                  <a:lnTo>
                    <a:pt x="2930" y="6411"/>
                  </a:lnTo>
                  <a:lnTo>
                    <a:pt x="2335" y="7218"/>
                  </a:lnTo>
                  <a:lnTo>
                    <a:pt x="2335" y="7218"/>
                  </a:lnTo>
                  <a:lnTo>
                    <a:pt x="4501" y="6963"/>
                  </a:lnTo>
                  <a:lnTo>
                    <a:pt x="6581" y="6539"/>
                  </a:lnTo>
                  <a:lnTo>
                    <a:pt x="7387" y="6157"/>
                  </a:lnTo>
                  <a:lnTo>
                    <a:pt x="7770" y="5520"/>
                  </a:lnTo>
                  <a:lnTo>
                    <a:pt x="7812" y="4628"/>
                  </a:lnTo>
                  <a:lnTo>
                    <a:pt x="7260" y="2590"/>
                  </a:lnTo>
                  <a:lnTo>
                    <a:pt x="6496" y="553"/>
                  </a:lnTo>
                  <a:lnTo>
                    <a:pt x="6241" y="2845"/>
                  </a:lnTo>
                  <a:lnTo>
                    <a:pt x="6071" y="4501"/>
                  </a:lnTo>
                  <a:lnTo>
                    <a:pt x="5562" y="4925"/>
                  </a:lnTo>
                  <a:lnTo>
                    <a:pt x="5095" y="5392"/>
                  </a:lnTo>
                  <a:lnTo>
                    <a:pt x="3991" y="3015"/>
                  </a:lnTo>
                  <a:lnTo>
                    <a:pt x="2633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5"/>
            <p:cNvSpPr/>
            <p:nvPr/>
          </p:nvSpPr>
          <p:spPr>
            <a:xfrm>
              <a:off x="3977675" y="2625050"/>
              <a:ext cx="208050" cy="204875"/>
            </a:xfrm>
            <a:custGeom>
              <a:avLst/>
              <a:gdLst/>
              <a:ahLst/>
              <a:cxnLst/>
              <a:rect l="l" t="t" r="r" b="b"/>
              <a:pathLst>
                <a:path w="8322" h="8195" extrusionOk="0">
                  <a:moveTo>
                    <a:pt x="128" y="1"/>
                  </a:moveTo>
                  <a:lnTo>
                    <a:pt x="43" y="86"/>
                  </a:lnTo>
                  <a:lnTo>
                    <a:pt x="1" y="171"/>
                  </a:lnTo>
                  <a:lnTo>
                    <a:pt x="135" y="251"/>
                  </a:lnTo>
                  <a:lnTo>
                    <a:pt x="128" y="1"/>
                  </a:lnTo>
                  <a:close/>
                  <a:moveTo>
                    <a:pt x="135" y="251"/>
                  </a:moveTo>
                  <a:lnTo>
                    <a:pt x="170" y="1529"/>
                  </a:lnTo>
                  <a:lnTo>
                    <a:pt x="383" y="4543"/>
                  </a:lnTo>
                  <a:lnTo>
                    <a:pt x="637" y="5987"/>
                  </a:lnTo>
                  <a:lnTo>
                    <a:pt x="765" y="6284"/>
                  </a:lnTo>
                  <a:lnTo>
                    <a:pt x="1232" y="6878"/>
                  </a:lnTo>
                  <a:lnTo>
                    <a:pt x="2208" y="7685"/>
                  </a:lnTo>
                  <a:lnTo>
                    <a:pt x="2887" y="8194"/>
                  </a:lnTo>
                  <a:lnTo>
                    <a:pt x="3949" y="6454"/>
                  </a:lnTo>
                  <a:lnTo>
                    <a:pt x="4713" y="5180"/>
                  </a:lnTo>
                  <a:lnTo>
                    <a:pt x="6538" y="5435"/>
                  </a:lnTo>
                  <a:lnTo>
                    <a:pt x="8237" y="5689"/>
                  </a:lnTo>
                  <a:lnTo>
                    <a:pt x="8237" y="5435"/>
                  </a:lnTo>
                  <a:lnTo>
                    <a:pt x="8321" y="5180"/>
                  </a:lnTo>
                  <a:lnTo>
                    <a:pt x="4161" y="2675"/>
                  </a:lnTo>
                  <a:lnTo>
                    <a:pt x="135" y="25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5"/>
            <p:cNvSpPr/>
            <p:nvPr/>
          </p:nvSpPr>
          <p:spPr>
            <a:xfrm>
              <a:off x="3477800" y="2034950"/>
              <a:ext cx="113575" cy="178325"/>
            </a:xfrm>
            <a:custGeom>
              <a:avLst/>
              <a:gdLst/>
              <a:ahLst/>
              <a:cxnLst/>
              <a:rect l="l" t="t" r="r" b="b"/>
              <a:pathLst>
                <a:path w="4543" h="7133" extrusionOk="0">
                  <a:moveTo>
                    <a:pt x="3184" y="1"/>
                  </a:moveTo>
                  <a:lnTo>
                    <a:pt x="1783" y="2123"/>
                  </a:lnTo>
                  <a:lnTo>
                    <a:pt x="0" y="4798"/>
                  </a:lnTo>
                  <a:lnTo>
                    <a:pt x="2165" y="5944"/>
                  </a:lnTo>
                  <a:lnTo>
                    <a:pt x="4543" y="7133"/>
                  </a:lnTo>
                  <a:lnTo>
                    <a:pt x="4543" y="510"/>
                  </a:lnTo>
                  <a:lnTo>
                    <a:pt x="3863" y="213"/>
                  </a:lnTo>
                  <a:lnTo>
                    <a:pt x="3184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5"/>
            <p:cNvSpPr/>
            <p:nvPr/>
          </p:nvSpPr>
          <p:spPr>
            <a:xfrm>
              <a:off x="2155375" y="3622700"/>
              <a:ext cx="149675" cy="227150"/>
            </a:xfrm>
            <a:custGeom>
              <a:avLst/>
              <a:gdLst/>
              <a:ahLst/>
              <a:cxnLst/>
              <a:rect l="l" t="t" r="r" b="b"/>
              <a:pathLst>
                <a:path w="5987" h="9086" extrusionOk="0">
                  <a:moveTo>
                    <a:pt x="0" y="1"/>
                  </a:moveTo>
                  <a:lnTo>
                    <a:pt x="2675" y="4756"/>
                  </a:lnTo>
                  <a:lnTo>
                    <a:pt x="5095" y="9086"/>
                  </a:lnTo>
                  <a:lnTo>
                    <a:pt x="5519" y="8831"/>
                  </a:lnTo>
                  <a:lnTo>
                    <a:pt x="5986" y="8576"/>
                  </a:lnTo>
                  <a:lnTo>
                    <a:pt x="5689" y="6751"/>
                  </a:lnTo>
                  <a:lnTo>
                    <a:pt x="5095" y="4628"/>
                  </a:lnTo>
                  <a:lnTo>
                    <a:pt x="4585" y="3440"/>
                  </a:lnTo>
                  <a:lnTo>
                    <a:pt x="3906" y="2463"/>
                  </a:lnTo>
                  <a:lnTo>
                    <a:pt x="3057" y="1657"/>
                  </a:lnTo>
                  <a:lnTo>
                    <a:pt x="1401" y="5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5"/>
            <p:cNvSpPr/>
            <p:nvPr/>
          </p:nvSpPr>
          <p:spPr>
            <a:xfrm>
              <a:off x="3628500" y="2025400"/>
              <a:ext cx="115700" cy="143300"/>
            </a:xfrm>
            <a:custGeom>
              <a:avLst/>
              <a:gdLst/>
              <a:ahLst/>
              <a:cxnLst/>
              <a:rect l="l" t="t" r="r" b="b"/>
              <a:pathLst>
                <a:path w="4628" h="5732" extrusionOk="0">
                  <a:moveTo>
                    <a:pt x="0" y="1"/>
                  </a:moveTo>
                  <a:lnTo>
                    <a:pt x="383" y="2930"/>
                  </a:lnTo>
                  <a:lnTo>
                    <a:pt x="722" y="5604"/>
                  </a:lnTo>
                  <a:lnTo>
                    <a:pt x="1104" y="5647"/>
                  </a:lnTo>
                  <a:lnTo>
                    <a:pt x="1486" y="5732"/>
                  </a:lnTo>
                  <a:lnTo>
                    <a:pt x="2930" y="3100"/>
                  </a:lnTo>
                  <a:lnTo>
                    <a:pt x="4628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75"/>
          <p:cNvGrpSpPr/>
          <p:nvPr/>
        </p:nvGrpSpPr>
        <p:grpSpPr>
          <a:xfrm>
            <a:off x="2624864" y="3695622"/>
            <a:ext cx="376423" cy="492209"/>
            <a:chOff x="2015275" y="618075"/>
            <a:chExt cx="3588400" cy="4692175"/>
          </a:xfrm>
        </p:grpSpPr>
        <p:sp>
          <p:nvSpPr>
            <p:cNvPr id="382" name="Google Shape;382;p75"/>
            <p:cNvSpPr/>
            <p:nvPr/>
          </p:nvSpPr>
          <p:spPr>
            <a:xfrm>
              <a:off x="2835675" y="2242975"/>
              <a:ext cx="579525" cy="879875"/>
            </a:xfrm>
            <a:custGeom>
              <a:avLst/>
              <a:gdLst/>
              <a:ahLst/>
              <a:cxnLst/>
              <a:rect l="l" t="t" r="r" b="b"/>
              <a:pathLst>
                <a:path w="23181" h="35195" extrusionOk="0">
                  <a:moveTo>
                    <a:pt x="8279" y="0"/>
                  </a:moveTo>
                  <a:lnTo>
                    <a:pt x="8194" y="680"/>
                  </a:lnTo>
                  <a:lnTo>
                    <a:pt x="7812" y="1868"/>
                  </a:lnTo>
                  <a:lnTo>
                    <a:pt x="7515" y="2378"/>
                  </a:lnTo>
                  <a:lnTo>
                    <a:pt x="7175" y="2845"/>
                  </a:lnTo>
                  <a:lnTo>
                    <a:pt x="6326" y="3609"/>
                  </a:lnTo>
                  <a:lnTo>
                    <a:pt x="5775" y="3906"/>
                  </a:lnTo>
                  <a:lnTo>
                    <a:pt x="4713" y="4331"/>
                  </a:lnTo>
                  <a:lnTo>
                    <a:pt x="3227" y="4628"/>
                  </a:lnTo>
                  <a:lnTo>
                    <a:pt x="1614" y="4798"/>
                  </a:lnTo>
                  <a:lnTo>
                    <a:pt x="1" y="4840"/>
                  </a:lnTo>
                  <a:lnTo>
                    <a:pt x="1" y="10571"/>
                  </a:lnTo>
                  <a:lnTo>
                    <a:pt x="7345" y="10571"/>
                  </a:lnTo>
                  <a:lnTo>
                    <a:pt x="7345" y="29081"/>
                  </a:lnTo>
                  <a:lnTo>
                    <a:pt x="1" y="29081"/>
                  </a:lnTo>
                  <a:lnTo>
                    <a:pt x="1" y="35194"/>
                  </a:lnTo>
                  <a:lnTo>
                    <a:pt x="23180" y="35194"/>
                  </a:lnTo>
                  <a:lnTo>
                    <a:pt x="23180" y="29081"/>
                  </a:lnTo>
                  <a:lnTo>
                    <a:pt x="15963" y="29081"/>
                  </a:lnTo>
                  <a:lnTo>
                    <a:pt x="15963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5"/>
            <p:cNvSpPr/>
            <p:nvPr/>
          </p:nvSpPr>
          <p:spPr>
            <a:xfrm>
              <a:off x="3399250" y="2228125"/>
              <a:ext cx="677150" cy="912775"/>
            </a:xfrm>
            <a:custGeom>
              <a:avLst/>
              <a:gdLst/>
              <a:ahLst/>
              <a:cxnLst/>
              <a:rect l="l" t="t" r="r" b="b"/>
              <a:pathLst>
                <a:path w="27086" h="36511" extrusionOk="0">
                  <a:moveTo>
                    <a:pt x="13458" y="6453"/>
                  </a:moveTo>
                  <a:lnTo>
                    <a:pt x="14095" y="6496"/>
                  </a:lnTo>
                  <a:lnTo>
                    <a:pt x="15199" y="6835"/>
                  </a:lnTo>
                  <a:lnTo>
                    <a:pt x="16090" y="7472"/>
                  </a:lnTo>
                  <a:lnTo>
                    <a:pt x="16812" y="8448"/>
                  </a:lnTo>
                  <a:lnTo>
                    <a:pt x="17109" y="9085"/>
                  </a:lnTo>
                  <a:lnTo>
                    <a:pt x="17322" y="9764"/>
                  </a:lnTo>
                  <a:lnTo>
                    <a:pt x="17746" y="11547"/>
                  </a:lnTo>
                  <a:lnTo>
                    <a:pt x="18086" y="15114"/>
                  </a:lnTo>
                  <a:lnTo>
                    <a:pt x="18171" y="18213"/>
                  </a:lnTo>
                  <a:lnTo>
                    <a:pt x="18128" y="21269"/>
                  </a:lnTo>
                  <a:lnTo>
                    <a:pt x="17746" y="24835"/>
                  </a:lnTo>
                  <a:lnTo>
                    <a:pt x="17364" y="26618"/>
                  </a:lnTo>
                  <a:lnTo>
                    <a:pt x="17109" y="27340"/>
                  </a:lnTo>
                  <a:lnTo>
                    <a:pt x="16812" y="27977"/>
                  </a:lnTo>
                  <a:lnTo>
                    <a:pt x="16090" y="28996"/>
                  </a:lnTo>
                  <a:lnTo>
                    <a:pt x="15199" y="29633"/>
                  </a:lnTo>
                  <a:lnTo>
                    <a:pt x="14095" y="29972"/>
                  </a:lnTo>
                  <a:lnTo>
                    <a:pt x="12864" y="29972"/>
                  </a:lnTo>
                  <a:lnTo>
                    <a:pt x="11760" y="29633"/>
                  </a:lnTo>
                  <a:lnTo>
                    <a:pt x="10869" y="28953"/>
                  </a:lnTo>
                  <a:lnTo>
                    <a:pt x="10147" y="27977"/>
                  </a:lnTo>
                  <a:lnTo>
                    <a:pt x="9850" y="27340"/>
                  </a:lnTo>
                  <a:lnTo>
                    <a:pt x="9595" y="26618"/>
                  </a:lnTo>
                  <a:lnTo>
                    <a:pt x="9213" y="24793"/>
                  </a:lnTo>
                  <a:lnTo>
                    <a:pt x="8831" y="21269"/>
                  </a:lnTo>
                  <a:lnTo>
                    <a:pt x="8788" y="18255"/>
                  </a:lnTo>
                  <a:lnTo>
                    <a:pt x="8873" y="15156"/>
                  </a:lnTo>
                  <a:lnTo>
                    <a:pt x="9213" y="11590"/>
                  </a:lnTo>
                  <a:lnTo>
                    <a:pt x="9637" y="9764"/>
                  </a:lnTo>
                  <a:lnTo>
                    <a:pt x="9850" y="9085"/>
                  </a:lnTo>
                  <a:lnTo>
                    <a:pt x="10147" y="8448"/>
                  </a:lnTo>
                  <a:lnTo>
                    <a:pt x="10869" y="7472"/>
                  </a:lnTo>
                  <a:lnTo>
                    <a:pt x="11760" y="6835"/>
                  </a:lnTo>
                  <a:lnTo>
                    <a:pt x="12864" y="6496"/>
                  </a:lnTo>
                  <a:lnTo>
                    <a:pt x="13458" y="6453"/>
                  </a:lnTo>
                  <a:close/>
                  <a:moveTo>
                    <a:pt x="13543" y="0"/>
                  </a:moveTo>
                  <a:lnTo>
                    <a:pt x="11803" y="43"/>
                  </a:lnTo>
                  <a:lnTo>
                    <a:pt x="8704" y="637"/>
                  </a:lnTo>
                  <a:lnTo>
                    <a:pt x="7387" y="1189"/>
                  </a:lnTo>
                  <a:lnTo>
                    <a:pt x="6114" y="1783"/>
                  </a:lnTo>
                  <a:lnTo>
                    <a:pt x="3991" y="3524"/>
                  </a:lnTo>
                  <a:lnTo>
                    <a:pt x="3142" y="4628"/>
                  </a:lnTo>
                  <a:lnTo>
                    <a:pt x="2336" y="5859"/>
                  </a:lnTo>
                  <a:lnTo>
                    <a:pt x="1147" y="8703"/>
                  </a:lnTo>
                  <a:lnTo>
                    <a:pt x="722" y="10316"/>
                  </a:lnTo>
                  <a:lnTo>
                    <a:pt x="425" y="11972"/>
                  </a:lnTo>
                  <a:lnTo>
                    <a:pt x="43" y="15963"/>
                  </a:lnTo>
                  <a:lnTo>
                    <a:pt x="1" y="18255"/>
                  </a:lnTo>
                  <a:lnTo>
                    <a:pt x="43" y="20463"/>
                  </a:lnTo>
                  <a:lnTo>
                    <a:pt x="425" y="24411"/>
                  </a:lnTo>
                  <a:lnTo>
                    <a:pt x="722" y="26151"/>
                  </a:lnTo>
                  <a:lnTo>
                    <a:pt x="1147" y="27807"/>
                  </a:lnTo>
                  <a:lnTo>
                    <a:pt x="2336" y="30651"/>
                  </a:lnTo>
                  <a:lnTo>
                    <a:pt x="3100" y="31840"/>
                  </a:lnTo>
                  <a:lnTo>
                    <a:pt x="3906" y="32944"/>
                  </a:lnTo>
                  <a:lnTo>
                    <a:pt x="6029" y="34685"/>
                  </a:lnTo>
                  <a:lnTo>
                    <a:pt x="7260" y="35364"/>
                  </a:lnTo>
                  <a:lnTo>
                    <a:pt x="8619" y="35873"/>
                  </a:lnTo>
                  <a:lnTo>
                    <a:pt x="11760" y="36468"/>
                  </a:lnTo>
                  <a:lnTo>
                    <a:pt x="13543" y="36510"/>
                  </a:lnTo>
                  <a:lnTo>
                    <a:pt x="15369" y="36468"/>
                  </a:lnTo>
                  <a:lnTo>
                    <a:pt x="18468" y="35873"/>
                  </a:lnTo>
                  <a:lnTo>
                    <a:pt x="19784" y="35364"/>
                  </a:lnTo>
                  <a:lnTo>
                    <a:pt x="21015" y="34685"/>
                  </a:lnTo>
                  <a:lnTo>
                    <a:pt x="23138" y="32986"/>
                  </a:lnTo>
                  <a:lnTo>
                    <a:pt x="23987" y="31883"/>
                  </a:lnTo>
                  <a:lnTo>
                    <a:pt x="24751" y="30694"/>
                  </a:lnTo>
                  <a:lnTo>
                    <a:pt x="25940" y="27892"/>
                  </a:lnTo>
                  <a:lnTo>
                    <a:pt x="26322" y="26236"/>
                  </a:lnTo>
                  <a:lnTo>
                    <a:pt x="26661" y="24453"/>
                  </a:lnTo>
                  <a:lnTo>
                    <a:pt x="27043" y="20463"/>
                  </a:lnTo>
                  <a:lnTo>
                    <a:pt x="27086" y="18255"/>
                  </a:lnTo>
                  <a:lnTo>
                    <a:pt x="27043" y="16090"/>
                  </a:lnTo>
                  <a:lnTo>
                    <a:pt x="26661" y="12227"/>
                  </a:lnTo>
                  <a:lnTo>
                    <a:pt x="26322" y="10444"/>
                  </a:lnTo>
                  <a:lnTo>
                    <a:pt x="25897" y="8788"/>
                  </a:lnTo>
                  <a:lnTo>
                    <a:pt x="24751" y="5944"/>
                  </a:lnTo>
                  <a:lnTo>
                    <a:pt x="23987" y="4712"/>
                  </a:lnTo>
                  <a:lnTo>
                    <a:pt x="23138" y="3566"/>
                  </a:lnTo>
                  <a:lnTo>
                    <a:pt x="21057" y="1826"/>
                  </a:lnTo>
                  <a:lnTo>
                    <a:pt x="19826" y="1189"/>
                  </a:lnTo>
                  <a:lnTo>
                    <a:pt x="18510" y="637"/>
                  </a:lnTo>
                  <a:lnTo>
                    <a:pt x="15369" y="43"/>
                  </a:lnTo>
                  <a:lnTo>
                    <a:pt x="13543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5"/>
            <p:cNvSpPr/>
            <p:nvPr/>
          </p:nvSpPr>
          <p:spPr>
            <a:xfrm>
              <a:off x="4143250" y="2228125"/>
              <a:ext cx="677150" cy="912775"/>
            </a:xfrm>
            <a:custGeom>
              <a:avLst/>
              <a:gdLst/>
              <a:ahLst/>
              <a:cxnLst/>
              <a:rect l="l" t="t" r="r" b="b"/>
              <a:pathLst>
                <a:path w="27086" h="36511" extrusionOk="0">
                  <a:moveTo>
                    <a:pt x="13500" y="6453"/>
                  </a:moveTo>
                  <a:lnTo>
                    <a:pt x="14095" y="6496"/>
                  </a:lnTo>
                  <a:lnTo>
                    <a:pt x="15199" y="6835"/>
                  </a:lnTo>
                  <a:lnTo>
                    <a:pt x="16090" y="7472"/>
                  </a:lnTo>
                  <a:lnTo>
                    <a:pt x="16812" y="8448"/>
                  </a:lnTo>
                  <a:lnTo>
                    <a:pt x="17109" y="9085"/>
                  </a:lnTo>
                  <a:lnTo>
                    <a:pt x="17364" y="9764"/>
                  </a:lnTo>
                  <a:lnTo>
                    <a:pt x="17746" y="11547"/>
                  </a:lnTo>
                  <a:lnTo>
                    <a:pt x="18128" y="15114"/>
                  </a:lnTo>
                  <a:lnTo>
                    <a:pt x="18170" y="18213"/>
                  </a:lnTo>
                  <a:lnTo>
                    <a:pt x="18128" y="21269"/>
                  </a:lnTo>
                  <a:lnTo>
                    <a:pt x="17788" y="24835"/>
                  </a:lnTo>
                  <a:lnTo>
                    <a:pt x="17364" y="26618"/>
                  </a:lnTo>
                  <a:lnTo>
                    <a:pt x="17109" y="27340"/>
                  </a:lnTo>
                  <a:lnTo>
                    <a:pt x="16812" y="27977"/>
                  </a:lnTo>
                  <a:lnTo>
                    <a:pt x="16090" y="28996"/>
                  </a:lnTo>
                  <a:lnTo>
                    <a:pt x="15199" y="29633"/>
                  </a:lnTo>
                  <a:lnTo>
                    <a:pt x="14095" y="29972"/>
                  </a:lnTo>
                  <a:lnTo>
                    <a:pt x="12864" y="29972"/>
                  </a:lnTo>
                  <a:lnTo>
                    <a:pt x="11802" y="29633"/>
                  </a:lnTo>
                  <a:lnTo>
                    <a:pt x="10911" y="28953"/>
                  </a:lnTo>
                  <a:lnTo>
                    <a:pt x="10189" y="27977"/>
                  </a:lnTo>
                  <a:lnTo>
                    <a:pt x="9892" y="27340"/>
                  </a:lnTo>
                  <a:lnTo>
                    <a:pt x="9637" y="26618"/>
                  </a:lnTo>
                  <a:lnTo>
                    <a:pt x="9213" y="24793"/>
                  </a:lnTo>
                  <a:lnTo>
                    <a:pt x="8873" y="21269"/>
                  </a:lnTo>
                  <a:lnTo>
                    <a:pt x="8831" y="18255"/>
                  </a:lnTo>
                  <a:lnTo>
                    <a:pt x="8873" y="15156"/>
                  </a:lnTo>
                  <a:lnTo>
                    <a:pt x="9255" y="11590"/>
                  </a:lnTo>
                  <a:lnTo>
                    <a:pt x="9637" y="9764"/>
                  </a:lnTo>
                  <a:lnTo>
                    <a:pt x="9892" y="9085"/>
                  </a:lnTo>
                  <a:lnTo>
                    <a:pt x="10189" y="8448"/>
                  </a:lnTo>
                  <a:lnTo>
                    <a:pt x="10911" y="7472"/>
                  </a:lnTo>
                  <a:lnTo>
                    <a:pt x="11802" y="6835"/>
                  </a:lnTo>
                  <a:lnTo>
                    <a:pt x="12864" y="6496"/>
                  </a:lnTo>
                  <a:lnTo>
                    <a:pt x="13500" y="6453"/>
                  </a:lnTo>
                  <a:close/>
                  <a:moveTo>
                    <a:pt x="13543" y="0"/>
                  </a:moveTo>
                  <a:lnTo>
                    <a:pt x="11802" y="43"/>
                  </a:lnTo>
                  <a:lnTo>
                    <a:pt x="8703" y="637"/>
                  </a:lnTo>
                  <a:lnTo>
                    <a:pt x="7387" y="1146"/>
                  </a:lnTo>
                  <a:lnTo>
                    <a:pt x="6114" y="1783"/>
                  </a:lnTo>
                  <a:lnTo>
                    <a:pt x="3991" y="3524"/>
                  </a:lnTo>
                  <a:lnTo>
                    <a:pt x="3142" y="4628"/>
                  </a:lnTo>
                  <a:lnTo>
                    <a:pt x="2335" y="5859"/>
                  </a:lnTo>
                  <a:lnTo>
                    <a:pt x="1147" y="8703"/>
                  </a:lnTo>
                  <a:lnTo>
                    <a:pt x="765" y="10274"/>
                  </a:lnTo>
                  <a:lnTo>
                    <a:pt x="425" y="11972"/>
                  </a:lnTo>
                  <a:lnTo>
                    <a:pt x="43" y="15963"/>
                  </a:lnTo>
                  <a:lnTo>
                    <a:pt x="0" y="18255"/>
                  </a:lnTo>
                  <a:lnTo>
                    <a:pt x="43" y="20463"/>
                  </a:lnTo>
                  <a:lnTo>
                    <a:pt x="425" y="24411"/>
                  </a:lnTo>
                  <a:lnTo>
                    <a:pt x="765" y="26151"/>
                  </a:lnTo>
                  <a:lnTo>
                    <a:pt x="1147" y="27807"/>
                  </a:lnTo>
                  <a:lnTo>
                    <a:pt x="2335" y="30651"/>
                  </a:lnTo>
                  <a:lnTo>
                    <a:pt x="3099" y="31840"/>
                  </a:lnTo>
                  <a:lnTo>
                    <a:pt x="3948" y="32944"/>
                  </a:lnTo>
                  <a:lnTo>
                    <a:pt x="6029" y="34685"/>
                  </a:lnTo>
                  <a:lnTo>
                    <a:pt x="7260" y="35321"/>
                  </a:lnTo>
                  <a:lnTo>
                    <a:pt x="8618" y="35873"/>
                  </a:lnTo>
                  <a:lnTo>
                    <a:pt x="11760" y="36468"/>
                  </a:lnTo>
                  <a:lnTo>
                    <a:pt x="13543" y="36510"/>
                  </a:lnTo>
                  <a:lnTo>
                    <a:pt x="15368" y="36468"/>
                  </a:lnTo>
                  <a:lnTo>
                    <a:pt x="18468" y="35873"/>
                  </a:lnTo>
                  <a:lnTo>
                    <a:pt x="19784" y="35321"/>
                  </a:lnTo>
                  <a:lnTo>
                    <a:pt x="21057" y="34685"/>
                  </a:lnTo>
                  <a:lnTo>
                    <a:pt x="23137" y="32986"/>
                  </a:lnTo>
                  <a:lnTo>
                    <a:pt x="23986" y="31883"/>
                  </a:lnTo>
                  <a:lnTo>
                    <a:pt x="24751" y="30694"/>
                  </a:lnTo>
                  <a:lnTo>
                    <a:pt x="25939" y="27892"/>
                  </a:lnTo>
                  <a:lnTo>
                    <a:pt x="26321" y="26194"/>
                  </a:lnTo>
                  <a:lnTo>
                    <a:pt x="26661" y="24453"/>
                  </a:lnTo>
                  <a:lnTo>
                    <a:pt x="27043" y="20463"/>
                  </a:lnTo>
                  <a:lnTo>
                    <a:pt x="27086" y="18255"/>
                  </a:lnTo>
                  <a:lnTo>
                    <a:pt x="27043" y="16090"/>
                  </a:lnTo>
                  <a:lnTo>
                    <a:pt x="26661" y="12184"/>
                  </a:lnTo>
                  <a:lnTo>
                    <a:pt x="26321" y="10444"/>
                  </a:lnTo>
                  <a:lnTo>
                    <a:pt x="25939" y="8788"/>
                  </a:lnTo>
                  <a:lnTo>
                    <a:pt x="24751" y="5986"/>
                  </a:lnTo>
                  <a:lnTo>
                    <a:pt x="23986" y="4797"/>
                  </a:lnTo>
                  <a:lnTo>
                    <a:pt x="23604" y="4161"/>
                  </a:lnTo>
                  <a:lnTo>
                    <a:pt x="22670" y="3099"/>
                  </a:lnTo>
                  <a:lnTo>
                    <a:pt x="21100" y="1826"/>
                  </a:lnTo>
                  <a:lnTo>
                    <a:pt x="19868" y="1146"/>
                  </a:lnTo>
                  <a:lnTo>
                    <a:pt x="18552" y="637"/>
                  </a:lnTo>
                  <a:lnTo>
                    <a:pt x="15368" y="43"/>
                  </a:lnTo>
                  <a:lnTo>
                    <a:pt x="13543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5"/>
            <p:cNvSpPr/>
            <p:nvPr/>
          </p:nvSpPr>
          <p:spPr>
            <a:xfrm>
              <a:off x="3091475" y="1590250"/>
              <a:ext cx="430925" cy="511600"/>
            </a:xfrm>
            <a:custGeom>
              <a:avLst/>
              <a:gdLst/>
              <a:ahLst/>
              <a:cxnLst/>
              <a:rect l="l" t="t" r="r" b="b"/>
              <a:pathLst>
                <a:path w="17237" h="20464" extrusionOk="0">
                  <a:moveTo>
                    <a:pt x="0" y="1"/>
                  </a:moveTo>
                  <a:lnTo>
                    <a:pt x="0" y="3906"/>
                  </a:lnTo>
                  <a:lnTo>
                    <a:pt x="6071" y="3906"/>
                  </a:lnTo>
                  <a:lnTo>
                    <a:pt x="6071" y="20463"/>
                  </a:lnTo>
                  <a:lnTo>
                    <a:pt x="11208" y="20463"/>
                  </a:lnTo>
                  <a:lnTo>
                    <a:pt x="11208" y="3906"/>
                  </a:lnTo>
                  <a:lnTo>
                    <a:pt x="17236" y="3906"/>
                  </a:lnTo>
                  <a:lnTo>
                    <a:pt x="17236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5"/>
            <p:cNvSpPr/>
            <p:nvPr/>
          </p:nvSpPr>
          <p:spPr>
            <a:xfrm>
              <a:off x="3545725" y="1579650"/>
              <a:ext cx="495650" cy="532800"/>
            </a:xfrm>
            <a:custGeom>
              <a:avLst/>
              <a:gdLst/>
              <a:ahLst/>
              <a:cxnLst/>
              <a:rect l="l" t="t" r="r" b="b"/>
              <a:pathLst>
                <a:path w="19826" h="21312" extrusionOk="0">
                  <a:moveTo>
                    <a:pt x="9892" y="3863"/>
                  </a:moveTo>
                  <a:lnTo>
                    <a:pt x="10783" y="3906"/>
                  </a:lnTo>
                  <a:lnTo>
                    <a:pt x="11675" y="4245"/>
                  </a:lnTo>
                  <a:lnTo>
                    <a:pt x="12057" y="4458"/>
                  </a:lnTo>
                  <a:lnTo>
                    <a:pt x="12821" y="5052"/>
                  </a:lnTo>
                  <a:lnTo>
                    <a:pt x="13161" y="5477"/>
                  </a:lnTo>
                  <a:lnTo>
                    <a:pt x="13458" y="5901"/>
                  </a:lnTo>
                  <a:lnTo>
                    <a:pt x="13925" y="6962"/>
                  </a:lnTo>
                  <a:lnTo>
                    <a:pt x="14137" y="7599"/>
                  </a:lnTo>
                  <a:lnTo>
                    <a:pt x="14307" y="8236"/>
                  </a:lnTo>
                  <a:lnTo>
                    <a:pt x="14519" y="9807"/>
                  </a:lnTo>
                  <a:lnTo>
                    <a:pt x="14519" y="10698"/>
                  </a:lnTo>
                  <a:lnTo>
                    <a:pt x="14519" y="11632"/>
                  </a:lnTo>
                  <a:lnTo>
                    <a:pt x="14307" y="13203"/>
                  </a:lnTo>
                  <a:lnTo>
                    <a:pt x="14137" y="13840"/>
                  </a:lnTo>
                  <a:lnTo>
                    <a:pt x="13967" y="14434"/>
                  </a:lnTo>
                  <a:lnTo>
                    <a:pt x="13458" y="15453"/>
                  </a:lnTo>
                  <a:lnTo>
                    <a:pt x="13161" y="15920"/>
                  </a:lnTo>
                  <a:lnTo>
                    <a:pt x="12821" y="16302"/>
                  </a:lnTo>
                  <a:lnTo>
                    <a:pt x="12099" y="16897"/>
                  </a:lnTo>
                  <a:lnTo>
                    <a:pt x="11675" y="17151"/>
                  </a:lnTo>
                  <a:lnTo>
                    <a:pt x="10783" y="17448"/>
                  </a:lnTo>
                  <a:lnTo>
                    <a:pt x="9892" y="17491"/>
                  </a:lnTo>
                  <a:lnTo>
                    <a:pt x="9043" y="17448"/>
                  </a:lnTo>
                  <a:lnTo>
                    <a:pt x="8151" y="17151"/>
                  </a:lnTo>
                  <a:lnTo>
                    <a:pt x="7727" y="16939"/>
                  </a:lnTo>
                  <a:lnTo>
                    <a:pt x="7005" y="16302"/>
                  </a:lnTo>
                  <a:lnTo>
                    <a:pt x="6665" y="15920"/>
                  </a:lnTo>
                  <a:lnTo>
                    <a:pt x="6368" y="15453"/>
                  </a:lnTo>
                  <a:lnTo>
                    <a:pt x="5816" y="14434"/>
                  </a:lnTo>
                  <a:lnTo>
                    <a:pt x="5646" y="13840"/>
                  </a:lnTo>
                  <a:lnTo>
                    <a:pt x="5477" y="13203"/>
                  </a:lnTo>
                  <a:lnTo>
                    <a:pt x="5307" y="11632"/>
                  </a:lnTo>
                  <a:lnTo>
                    <a:pt x="5307" y="10698"/>
                  </a:lnTo>
                  <a:lnTo>
                    <a:pt x="5307" y="9764"/>
                  </a:lnTo>
                  <a:lnTo>
                    <a:pt x="5519" y="8194"/>
                  </a:lnTo>
                  <a:lnTo>
                    <a:pt x="5731" y="7514"/>
                  </a:lnTo>
                  <a:lnTo>
                    <a:pt x="5901" y="6878"/>
                  </a:lnTo>
                  <a:lnTo>
                    <a:pt x="6411" y="5816"/>
                  </a:lnTo>
                  <a:lnTo>
                    <a:pt x="6708" y="5392"/>
                  </a:lnTo>
                  <a:lnTo>
                    <a:pt x="7090" y="5010"/>
                  </a:lnTo>
                  <a:lnTo>
                    <a:pt x="7812" y="4415"/>
                  </a:lnTo>
                  <a:lnTo>
                    <a:pt x="8194" y="4203"/>
                  </a:lnTo>
                  <a:lnTo>
                    <a:pt x="9000" y="3906"/>
                  </a:lnTo>
                  <a:lnTo>
                    <a:pt x="9892" y="3863"/>
                  </a:lnTo>
                  <a:close/>
                  <a:moveTo>
                    <a:pt x="8788" y="0"/>
                  </a:moveTo>
                  <a:lnTo>
                    <a:pt x="6708" y="382"/>
                  </a:lnTo>
                  <a:lnTo>
                    <a:pt x="4882" y="1104"/>
                  </a:lnTo>
                  <a:lnTo>
                    <a:pt x="3311" y="2165"/>
                  </a:lnTo>
                  <a:lnTo>
                    <a:pt x="2632" y="2844"/>
                  </a:lnTo>
                  <a:lnTo>
                    <a:pt x="1995" y="3609"/>
                  </a:lnTo>
                  <a:lnTo>
                    <a:pt x="1019" y="5264"/>
                  </a:lnTo>
                  <a:lnTo>
                    <a:pt x="340" y="7217"/>
                  </a:lnTo>
                  <a:lnTo>
                    <a:pt x="0" y="9425"/>
                  </a:lnTo>
                  <a:lnTo>
                    <a:pt x="0" y="10656"/>
                  </a:lnTo>
                  <a:lnTo>
                    <a:pt x="0" y="11887"/>
                  </a:lnTo>
                  <a:lnTo>
                    <a:pt x="340" y="14052"/>
                  </a:lnTo>
                  <a:lnTo>
                    <a:pt x="1019" y="16005"/>
                  </a:lnTo>
                  <a:lnTo>
                    <a:pt x="1995" y="17703"/>
                  </a:lnTo>
                  <a:lnTo>
                    <a:pt x="2632" y="18467"/>
                  </a:lnTo>
                  <a:lnTo>
                    <a:pt x="3311" y="19147"/>
                  </a:lnTo>
                  <a:lnTo>
                    <a:pt x="4882" y="20250"/>
                  </a:lnTo>
                  <a:lnTo>
                    <a:pt x="6708" y="20930"/>
                  </a:lnTo>
                  <a:lnTo>
                    <a:pt x="8788" y="21312"/>
                  </a:lnTo>
                  <a:lnTo>
                    <a:pt x="11038" y="21312"/>
                  </a:lnTo>
                  <a:lnTo>
                    <a:pt x="13118" y="20930"/>
                  </a:lnTo>
                  <a:lnTo>
                    <a:pt x="14944" y="20208"/>
                  </a:lnTo>
                  <a:lnTo>
                    <a:pt x="16514" y="19147"/>
                  </a:lnTo>
                  <a:lnTo>
                    <a:pt x="17151" y="18467"/>
                  </a:lnTo>
                  <a:lnTo>
                    <a:pt x="17788" y="17703"/>
                  </a:lnTo>
                  <a:lnTo>
                    <a:pt x="18807" y="16047"/>
                  </a:lnTo>
                  <a:lnTo>
                    <a:pt x="19444" y="14095"/>
                  </a:lnTo>
                  <a:lnTo>
                    <a:pt x="19783" y="11887"/>
                  </a:lnTo>
                  <a:lnTo>
                    <a:pt x="19826" y="10656"/>
                  </a:lnTo>
                  <a:lnTo>
                    <a:pt x="19783" y="9425"/>
                  </a:lnTo>
                  <a:lnTo>
                    <a:pt x="19444" y="7217"/>
                  </a:lnTo>
                  <a:lnTo>
                    <a:pt x="18807" y="5264"/>
                  </a:lnTo>
                  <a:lnTo>
                    <a:pt x="17788" y="3566"/>
                  </a:lnTo>
                  <a:lnTo>
                    <a:pt x="17151" y="2844"/>
                  </a:lnTo>
                  <a:lnTo>
                    <a:pt x="16514" y="2165"/>
                  </a:lnTo>
                  <a:lnTo>
                    <a:pt x="14944" y="1104"/>
                  </a:lnTo>
                  <a:lnTo>
                    <a:pt x="13118" y="382"/>
                  </a:lnTo>
                  <a:lnTo>
                    <a:pt x="11038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5"/>
            <p:cNvSpPr/>
            <p:nvPr/>
          </p:nvSpPr>
          <p:spPr>
            <a:xfrm>
              <a:off x="4116725" y="1590250"/>
              <a:ext cx="395900" cy="511600"/>
            </a:xfrm>
            <a:custGeom>
              <a:avLst/>
              <a:gdLst/>
              <a:ahLst/>
              <a:cxnLst/>
              <a:rect l="l" t="t" r="r" b="b"/>
              <a:pathLst>
                <a:path w="15836" h="20464" extrusionOk="0">
                  <a:moveTo>
                    <a:pt x="6962" y="3821"/>
                  </a:moveTo>
                  <a:lnTo>
                    <a:pt x="7684" y="3864"/>
                  </a:lnTo>
                  <a:lnTo>
                    <a:pt x="8363" y="3949"/>
                  </a:lnTo>
                  <a:lnTo>
                    <a:pt x="9085" y="4246"/>
                  </a:lnTo>
                  <a:lnTo>
                    <a:pt x="9637" y="4543"/>
                  </a:lnTo>
                  <a:lnTo>
                    <a:pt x="10104" y="5095"/>
                  </a:lnTo>
                  <a:lnTo>
                    <a:pt x="10274" y="5392"/>
                  </a:lnTo>
                  <a:lnTo>
                    <a:pt x="10486" y="6156"/>
                  </a:lnTo>
                  <a:lnTo>
                    <a:pt x="10528" y="6581"/>
                  </a:lnTo>
                  <a:lnTo>
                    <a:pt x="10486" y="7430"/>
                  </a:lnTo>
                  <a:lnTo>
                    <a:pt x="10316" y="8067"/>
                  </a:lnTo>
                  <a:lnTo>
                    <a:pt x="10061" y="8619"/>
                  </a:lnTo>
                  <a:lnTo>
                    <a:pt x="9637" y="9128"/>
                  </a:lnTo>
                  <a:lnTo>
                    <a:pt x="9340" y="9340"/>
                  </a:lnTo>
                  <a:lnTo>
                    <a:pt x="8915" y="9553"/>
                  </a:lnTo>
                  <a:lnTo>
                    <a:pt x="8491" y="9722"/>
                  </a:lnTo>
                  <a:lnTo>
                    <a:pt x="8066" y="9807"/>
                  </a:lnTo>
                  <a:lnTo>
                    <a:pt x="7557" y="9892"/>
                  </a:lnTo>
                  <a:lnTo>
                    <a:pt x="5222" y="9892"/>
                  </a:lnTo>
                  <a:lnTo>
                    <a:pt x="5222" y="3821"/>
                  </a:lnTo>
                  <a:close/>
                  <a:moveTo>
                    <a:pt x="0" y="1"/>
                  </a:moveTo>
                  <a:lnTo>
                    <a:pt x="0" y="20463"/>
                  </a:lnTo>
                  <a:lnTo>
                    <a:pt x="5179" y="20463"/>
                  </a:lnTo>
                  <a:lnTo>
                    <a:pt x="5179" y="13798"/>
                  </a:lnTo>
                  <a:lnTo>
                    <a:pt x="7854" y="13798"/>
                  </a:lnTo>
                  <a:lnTo>
                    <a:pt x="8915" y="13756"/>
                  </a:lnTo>
                  <a:lnTo>
                    <a:pt x="9849" y="13628"/>
                  </a:lnTo>
                  <a:lnTo>
                    <a:pt x="10698" y="13458"/>
                  </a:lnTo>
                  <a:lnTo>
                    <a:pt x="11462" y="13161"/>
                  </a:lnTo>
                  <a:lnTo>
                    <a:pt x="12227" y="12822"/>
                  </a:lnTo>
                  <a:lnTo>
                    <a:pt x="12863" y="12355"/>
                  </a:lnTo>
                  <a:lnTo>
                    <a:pt x="13458" y="11888"/>
                  </a:lnTo>
                  <a:lnTo>
                    <a:pt x="14010" y="11336"/>
                  </a:lnTo>
                  <a:lnTo>
                    <a:pt x="14434" y="10911"/>
                  </a:lnTo>
                  <a:lnTo>
                    <a:pt x="15113" y="9807"/>
                  </a:lnTo>
                  <a:lnTo>
                    <a:pt x="15368" y="9171"/>
                  </a:lnTo>
                  <a:lnTo>
                    <a:pt x="15580" y="8534"/>
                  </a:lnTo>
                  <a:lnTo>
                    <a:pt x="15793" y="7175"/>
                  </a:lnTo>
                  <a:lnTo>
                    <a:pt x="15835" y="6454"/>
                  </a:lnTo>
                  <a:lnTo>
                    <a:pt x="15793" y="5604"/>
                  </a:lnTo>
                  <a:lnTo>
                    <a:pt x="15495" y="4034"/>
                  </a:lnTo>
                  <a:lnTo>
                    <a:pt x="15198" y="3397"/>
                  </a:lnTo>
                  <a:lnTo>
                    <a:pt x="14859" y="2760"/>
                  </a:lnTo>
                  <a:lnTo>
                    <a:pt x="13967" y="1741"/>
                  </a:lnTo>
                  <a:lnTo>
                    <a:pt x="13373" y="1317"/>
                  </a:lnTo>
                  <a:lnTo>
                    <a:pt x="12863" y="977"/>
                  </a:lnTo>
                  <a:lnTo>
                    <a:pt x="11675" y="468"/>
                  </a:lnTo>
                  <a:lnTo>
                    <a:pt x="11038" y="298"/>
                  </a:lnTo>
                  <a:lnTo>
                    <a:pt x="9679" y="43"/>
                  </a:lnTo>
                  <a:lnTo>
                    <a:pt x="7981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5"/>
            <p:cNvSpPr/>
            <p:nvPr/>
          </p:nvSpPr>
          <p:spPr>
            <a:xfrm>
              <a:off x="2015275" y="618075"/>
              <a:ext cx="3588400" cy="4692175"/>
            </a:xfrm>
            <a:custGeom>
              <a:avLst/>
              <a:gdLst/>
              <a:ahLst/>
              <a:cxnLst/>
              <a:rect l="l" t="t" r="r" b="b"/>
              <a:pathLst>
                <a:path w="143536" h="187687" extrusionOk="0">
                  <a:moveTo>
                    <a:pt x="71534" y="19571"/>
                  </a:moveTo>
                  <a:lnTo>
                    <a:pt x="74379" y="19656"/>
                  </a:lnTo>
                  <a:lnTo>
                    <a:pt x="79855" y="20251"/>
                  </a:lnTo>
                  <a:lnTo>
                    <a:pt x="85077" y="21312"/>
                  </a:lnTo>
                  <a:lnTo>
                    <a:pt x="90044" y="22883"/>
                  </a:lnTo>
                  <a:lnTo>
                    <a:pt x="94756" y="24836"/>
                  </a:lnTo>
                  <a:lnTo>
                    <a:pt x="99214" y="27255"/>
                  </a:lnTo>
                  <a:lnTo>
                    <a:pt x="103332" y="30057"/>
                  </a:lnTo>
                  <a:lnTo>
                    <a:pt x="107110" y="33199"/>
                  </a:lnTo>
                  <a:lnTo>
                    <a:pt x="110549" y="36723"/>
                  </a:lnTo>
                  <a:lnTo>
                    <a:pt x="113648" y="40543"/>
                  </a:lnTo>
                  <a:lnTo>
                    <a:pt x="116323" y="44704"/>
                  </a:lnTo>
                  <a:lnTo>
                    <a:pt x="118615" y="49076"/>
                  </a:lnTo>
                  <a:lnTo>
                    <a:pt x="120483" y="53746"/>
                  </a:lnTo>
                  <a:lnTo>
                    <a:pt x="121926" y="58586"/>
                  </a:lnTo>
                  <a:lnTo>
                    <a:pt x="122903" y="63680"/>
                  </a:lnTo>
                  <a:lnTo>
                    <a:pt x="123412" y="68945"/>
                  </a:lnTo>
                  <a:lnTo>
                    <a:pt x="123455" y="71619"/>
                  </a:lnTo>
                  <a:lnTo>
                    <a:pt x="123412" y="74379"/>
                  </a:lnTo>
                  <a:lnTo>
                    <a:pt x="122860" y="79728"/>
                  </a:lnTo>
                  <a:lnTo>
                    <a:pt x="121841" y="84865"/>
                  </a:lnTo>
                  <a:lnTo>
                    <a:pt x="120356" y="89832"/>
                  </a:lnTo>
                  <a:lnTo>
                    <a:pt x="118403" y="94502"/>
                  </a:lnTo>
                  <a:lnTo>
                    <a:pt x="116068" y="98917"/>
                  </a:lnTo>
                  <a:lnTo>
                    <a:pt x="113266" y="103035"/>
                  </a:lnTo>
                  <a:lnTo>
                    <a:pt x="110124" y="106813"/>
                  </a:lnTo>
                  <a:lnTo>
                    <a:pt x="106643" y="110294"/>
                  </a:lnTo>
                  <a:lnTo>
                    <a:pt x="102780" y="113436"/>
                  </a:lnTo>
                  <a:lnTo>
                    <a:pt x="98662" y="116195"/>
                  </a:lnTo>
                  <a:lnTo>
                    <a:pt x="94204" y="118573"/>
                  </a:lnTo>
                  <a:lnTo>
                    <a:pt x="89534" y="120483"/>
                  </a:lnTo>
                  <a:lnTo>
                    <a:pt x="84567" y="122011"/>
                  </a:lnTo>
                  <a:lnTo>
                    <a:pt x="79431" y="123073"/>
                  </a:lnTo>
                  <a:lnTo>
                    <a:pt x="74081" y="123667"/>
                  </a:lnTo>
                  <a:lnTo>
                    <a:pt x="71322" y="123752"/>
                  </a:lnTo>
                  <a:lnTo>
                    <a:pt x="68647" y="123667"/>
                  </a:lnTo>
                  <a:lnTo>
                    <a:pt x="63426" y="123158"/>
                  </a:lnTo>
                  <a:lnTo>
                    <a:pt x="58331" y="122139"/>
                  </a:lnTo>
                  <a:lnTo>
                    <a:pt x="53449" y="120610"/>
                  </a:lnTo>
                  <a:lnTo>
                    <a:pt x="48779" y="118658"/>
                  </a:lnTo>
                  <a:lnTo>
                    <a:pt x="44322" y="116280"/>
                  </a:lnTo>
                  <a:lnTo>
                    <a:pt x="40161" y="113478"/>
                  </a:lnTo>
                  <a:lnTo>
                    <a:pt x="36298" y="110294"/>
                  </a:lnTo>
                  <a:lnTo>
                    <a:pt x="32732" y="106771"/>
                  </a:lnTo>
                  <a:lnTo>
                    <a:pt x="29548" y="102907"/>
                  </a:lnTo>
                  <a:lnTo>
                    <a:pt x="26704" y="98789"/>
                  </a:lnTo>
                  <a:lnTo>
                    <a:pt x="24284" y="94332"/>
                  </a:lnTo>
                  <a:lnTo>
                    <a:pt x="22288" y="89662"/>
                  </a:lnTo>
                  <a:lnTo>
                    <a:pt x="20760" y="84780"/>
                  </a:lnTo>
                  <a:lnTo>
                    <a:pt x="19741" y="79643"/>
                  </a:lnTo>
                  <a:lnTo>
                    <a:pt x="19189" y="74379"/>
                  </a:lnTo>
                  <a:lnTo>
                    <a:pt x="19189" y="71662"/>
                  </a:lnTo>
                  <a:lnTo>
                    <a:pt x="19232" y="68945"/>
                  </a:lnTo>
                  <a:lnTo>
                    <a:pt x="19784" y="63553"/>
                  </a:lnTo>
                  <a:lnTo>
                    <a:pt x="20803" y="58374"/>
                  </a:lnTo>
                  <a:lnTo>
                    <a:pt x="22373" y="53449"/>
                  </a:lnTo>
                  <a:lnTo>
                    <a:pt x="24326" y="48694"/>
                  </a:lnTo>
                  <a:lnTo>
                    <a:pt x="26746" y="44237"/>
                  </a:lnTo>
                  <a:lnTo>
                    <a:pt x="29548" y="40076"/>
                  </a:lnTo>
                  <a:lnTo>
                    <a:pt x="32732" y="36213"/>
                  </a:lnTo>
                  <a:lnTo>
                    <a:pt x="36298" y="32689"/>
                  </a:lnTo>
                  <a:lnTo>
                    <a:pt x="40161" y="29548"/>
                  </a:lnTo>
                  <a:lnTo>
                    <a:pt x="44322" y="26746"/>
                  </a:lnTo>
                  <a:lnTo>
                    <a:pt x="48779" y="24411"/>
                  </a:lnTo>
                  <a:lnTo>
                    <a:pt x="53492" y="22501"/>
                  </a:lnTo>
                  <a:lnTo>
                    <a:pt x="58416" y="21015"/>
                  </a:lnTo>
                  <a:lnTo>
                    <a:pt x="63511" y="20038"/>
                  </a:lnTo>
                  <a:lnTo>
                    <a:pt x="68817" y="19571"/>
                  </a:lnTo>
                  <a:close/>
                  <a:moveTo>
                    <a:pt x="71110" y="0"/>
                  </a:moveTo>
                  <a:lnTo>
                    <a:pt x="69921" y="297"/>
                  </a:lnTo>
                  <a:lnTo>
                    <a:pt x="68690" y="849"/>
                  </a:lnTo>
                  <a:lnTo>
                    <a:pt x="67501" y="1656"/>
                  </a:lnTo>
                  <a:lnTo>
                    <a:pt x="66864" y="2208"/>
                  </a:lnTo>
                  <a:lnTo>
                    <a:pt x="66143" y="2845"/>
                  </a:lnTo>
                  <a:lnTo>
                    <a:pt x="64742" y="3906"/>
                  </a:lnTo>
                  <a:lnTo>
                    <a:pt x="63341" y="4670"/>
                  </a:lnTo>
                  <a:lnTo>
                    <a:pt x="61897" y="5137"/>
                  </a:lnTo>
                  <a:lnTo>
                    <a:pt x="60412" y="5392"/>
                  </a:lnTo>
                  <a:lnTo>
                    <a:pt x="58926" y="5307"/>
                  </a:lnTo>
                  <a:lnTo>
                    <a:pt x="57312" y="5010"/>
                  </a:lnTo>
                  <a:lnTo>
                    <a:pt x="55657" y="4458"/>
                  </a:lnTo>
                  <a:lnTo>
                    <a:pt x="54765" y="4076"/>
                  </a:lnTo>
                  <a:lnTo>
                    <a:pt x="54044" y="3736"/>
                  </a:lnTo>
                  <a:lnTo>
                    <a:pt x="52685" y="3354"/>
                  </a:lnTo>
                  <a:lnTo>
                    <a:pt x="51369" y="3227"/>
                  </a:lnTo>
                  <a:lnTo>
                    <a:pt x="50180" y="3354"/>
                  </a:lnTo>
                  <a:lnTo>
                    <a:pt x="49034" y="3779"/>
                  </a:lnTo>
                  <a:lnTo>
                    <a:pt x="47973" y="4458"/>
                  </a:lnTo>
                  <a:lnTo>
                    <a:pt x="46402" y="5859"/>
                  </a:lnTo>
                  <a:lnTo>
                    <a:pt x="45426" y="7132"/>
                  </a:lnTo>
                  <a:lnTo>
                    <a:pt x="44789" y="7982"/>
                  </a:lnTo>
                  <a:lnTo>
                    <a:pt x="44279" y="8916"/>
                  </a:lnTo>
                  <a:lnTo>
                    <a:pt x="43982" y="9510"/>
                  </a:lnTo>
                  <a:lnTo>
                    <a:pt x="43303" y="10486"/>
                  </a:lnTo>
                  <a:lnTo>
                    <a:pt x="42539" y="11293"/>
                  </a:lnTo>
                  <a:lnTo>
                    <a:pt x="41647" y="11930"/>
                  </a:lnTo>
                  <a:lnTo>
                    <a:pt x="40204" y="12524"/>
                  </a:lnTo>
                  <a:lnTo>
                    <a:pt x="37911" y="12779"/>
                  </a:lnTo>
                  <a:lnTo>
                    <a:pt x="36638" y="12651"/>
                  </a:lnTo>
                  <a:lnTo>
                    <a:pt x="35491" y="12567"/>
                  </a:lnTo>
                  <a:lnTo>
                    <a:pt x="33496" y="12524"/>
                  </a:lnTo>
                  <a:lnTo>
                    <a:pt x="31798" y="12736"/>
                  </a:lnTo>
                  <a:lnTo>
                    <a:pt x="30397" y="13203"/>
                  </a:lnTo>
                  <a:lnTo>
                    <a:pt x="29251" y="14010"/>
                  </a:lnTo>
                  <a:lnTo>
                    <a:pt x="28274" y="15156"/>
                  </a:lnTo>
                  <a:lnTo>
                    <a:pt x="27468" y="16642"/>
                  </a:lnTo>
                  <a:lnTo>
                    <a:pt x="26831" y="18552"/>
                  </a:lnTo>
                  <a:lnTo>
                    <a:pt x="26534" y="19656"/>
                  </a:lnTo>
                  <a:lnTo>
                    <a:pt x="26194" y="21015"/>
                  </a:lnTo>
                  <a:lnTo>
                    <a:pt x="25090" y="23222"/>
                  </a:lnTo>
                  <a:lnTo>
                    <a:pt x="23477" y="24878"/>
                  </a:lnTo>
                  <a:lnTo>
                    <a:pt x="21270" y="26024"/>
                  </a:lnTo>
                  <a:lnTo>
                    <a:pt x="19869" y="26406"/>
                  </a:lnTo>
                  <a:lnTo>
                    <a:pt x="18722" y="26704"/>
                  </a:lnTo>
                  <a:lnTo>
                    <a:pt x="16770" y="27340"/>
                  </a:lnTo>
                  <a:lnTo>
                    <a:pt x="15284" y="28104"/>
                  </a:lnTo>
                  <a:lnTo>
                    <a:pt x="14137" y="29038"/>
                  </a:lnTo>
                  <a:lnTo>
                    <a:pt x="13331" y="30185"/>
                  </a:lnTo>
                  <a:lnTo>
                    <a:pt x="12821" y="31628"/>
                  </a:lnTo>
                  <a:lnTo>
                    <a:pt x="12567" y="33369"/>
                  </a:lnTo>
                  <a:lnTo>
                    <a:pt x="12609" y="35449"/>
                  </a:lnTo>
                  <a:lnTo>
                    <a:pt x="12694" y="36638"/>
                  </a:lnTo>
                  <a:lnTo>
                    <a:pt x="12779" y="37954"/>
                  </a:lnTo>
                  <a:lnTo>
                    <a:pt x="12439" y="40161"/>
                  </a:lnTo>
                  <a:lnTo>
                    <a:pt x="11505" y="41987"/>
                  </a:lnTo>
                  <a:lnTo>
                    <a:pt x="9892" y="43600"/>
                  </a:lnTo>
                  <a:lnTo>
                    <a:pt x="8831" y="44279"/>
                  </a:lnTo>
                  <a:lnTo>
                    <a:pt x="7727" y="44958"/>
                  </a:lnTo>
                  <a:lnTo>
                    <a:pt x="5944" y="46275"/>
                  </a:lnTo>
                  <a:lnTo>
                    <a:pt x="4628" y="47506"/>
                  </a:lnTo>
                  <a:lnTo>
                    <a:pt x="3779" y="48737"/>
                  </a:lnTo>
                  <a:lnTo>
                    <a:pt x="3312" y="50138"/>
                  </a:lnTo>
                  <a:lnTo>
                    <a:pt x="3269" y="51666"/>
                  </a:lnTo>
                  <a:lnTo>
                    <a:pt x="3609" y="53449"/>
                  </a:lnTo>
                  <a:lnTo>
                    <a:pt x="4288" y="55572"/>
                  </a:lnTo>
                  <a:lnTo>
                    <a:pt x="4798" y="56761"/>
                  </a:lnTo>
                  <a:lnTo>
                    <a:pt x="5222" y="57949"/>
                  </a:lnTo>
                  <a:lnTo>
                    <a:pt x="5562" y="60072"/>
                  </a:lnTo>
                  <a:lnTo>
                    <a:pt x="5265" y="62067"/>
                  </a:lnTo>
                  <a:lnTo>
                    <a:pt x="4246" y="63978"/>
                  </a:lnTo>
                  <a:lnTo>
                    <a:pt x="3482" y="64954"/>
                  </a:lnTo>
                  <a:lnTo>
                    <a:pt x="2633" y="65930"/>
                  </a:lnTo>
                  <a:lnTo>
                    <a:pt x="1317" y="67671"/>
                  </a:lnTo>
                  <a:lnTo>
                    <a:pt x="467" y="69284"/>
                  </a:lnTo>
                  <a:lnTo>
                    <a:pt x="0" y="70770"/>
                  </a:lnTo>
                  <a:lnTo>
                    <a:pt x="0" y="72214"/>
                  </a:lnTo>
                  <a:lnTo>
                    <a:pt x="425" y="73699"/>
                  </a:lnTo>
                  <a:lnTo>
                    <a:pt x="1274" y="75313"/>
                  </a:lnTo>
                  <a:lnTo>
                    <a:pt x="2590" y="77096"/>
                  </a:lnTo>
                  <a:lnTo>
                    <a:pt x="3397" y="78115"/>
                  </a:lnTo>
                  <a:lnTo>
                    <a:pt x="4203" y="79091"/>
                  </a:lnTo>
                  <a:lnTo>
                    <a:pt x="5307" y="81129"/>
                  </a:lnTo>
                  <a:lnTo>
                    <a:pt x="5647" y="82657"/>
                  </a:lnTo>
                  <a:lnTo>
                    <a:pt x="5647" y="83676"/>
                  </a:lnTo>
                  <a:lnTo>
                    <a:pt x="5265" y="85332"/>
                  </a:lnTo>
                  <a:lnTo>
                    <a:pt x="4670" y="86478"/>
                  </a:lnTo>
                  <a:lnTo>
                    <a:pt x="4373" y="87242"/>
                  </a:lnTo>
                  <a:lnTo>
                    <a:pt x="4161" y="87964"/>
                  </a:lnTo>
                  <a:lnTo>
                    <a:pt x="3609" y="89662"/>
                  </a:lnTo>
                  <a:lnTo>
                    <a:pt x="3354" y="91785"/>
                  </a:lnTo>
                  <a:lnTo>
                    <a:pt x="3439" y="93058"/>
                  </a:lnTo>
                  <a:lnTo>
                    <a:pt x="3821" y="94204"/>
                  </a:lnTo>
                  <a:lnTo>
                    <a:pt x="4458" y="95308"/>
                  </a:lnTo>
                  <a:lnTo>
                    <a:pt x="5944" y="96879"/>
                  </a:lnTo>
                  <a:lnTo>
                    <a:pt x="7345" y="97940"/>
                  </a:lnTo>
                  <a:lnTo>
                    <a:pt x="10189" y="99851"/>
                  </a:lnTo>
                  <a:lnTo>
                    <a:pt x="10869" y="100318"/>
                  </a:lnTo>
                  <a:lnTo>
                    <a:pt x="11845" y="101337"/>
                  </a:lnTo>
                  <a:lnTo>
                    <a:pt x="12482" y="102568"/>
                  </a:lnTo>
                  <a:lnTo>
                    <a:pt x="12736" y="103969"/>
                  </a:lnTo>
                  <a:lnTo>
                    <a:pt x="12694" y="104733"/>
                  </a:lnTo>
                  <a:lnTo>
                    <a:pt x="12524" y="106473"/>
                  </a:lnTo>
                  <a:lnTo>
                    <a:pt x="12524" y="109360"/>
                  </a:lnTo>
                  <a:lnTo>
                    <a:pt x="12864" y="111568"/>
                  </a:lnTo>
                  <a:lnTo>
                    <a:pt x="13628" y="113308"/>
                  </a:lnTo>
                  <a:lnTo>
                    <a:pt x="14774" y="114625"/>
                  </a:lnTo>
                  <a:lnTo>
                    <a:pt x="16303" y="115601"/>
                  </a:lnTo>
                  <a:lnTo>
                    <a:pt x="19317" y="116705"/>
                  </a:lnTo>
                  <a:lnTo>
                    <a:pt x="21991" y="117384"/>
                  </a:lnTo>
                  <a:lnTo>
                    <a:pt x="22755" y="117554"/>
                  </a:lnTo>
                  <a:lnTo>
                    <a:pt x="23987" y="118233"/>
                  </a:lnTo>
                  <a:lnTo>
                    <a:pt x="24921" y="119252"/>
                  </a:lnTo>
                  <a:lnTo>
                    <a:pt x="25600" y="120483"/>
                  </a:lnTo>
                  <a:lnTo>
                    <a:pt x="25812" y="121247"/>
                  </a:lnTo>
                  <a:lnTo>
                    <a:pt x="26661" y="123879"/>
                  </a:lnTo>
                  <a:lnTo>
                    <a:pt x="27383" y="126554"/>
                  </a:lnTo>
                  <a:lnTo>
                    <a:pt x="27553" y="127361"/>
                  </a:lnTo>
                  <a:lnTo>
                    <a:pt x="27595" y="129144"/>
                  </a:lnTo>
                  <a:lnTo>
                    <a:pt x="27340" y="129908"/>
                  </a:lnTo>
                  <a:lnTo>
                    <a:pt x="22883" y="139035"/>
                  </a:lnTo>
                  <a:lnTo>
                    <a:pt x="18340" y="148163"/>
                  </a:lnTo>
                  <a:lnTo>
                    <a:pt x="13246" y="158352"/>
                  </a:lnTo>
                  <a:lnTo>
                    <a:pt x="7854" y="169262"/>
                  </a:lnTo>
                  <a:lnTo>
                    <a:pt x="7854" y="169262"/>
                  </a:lnTo>
                  <a:lnTo>
                    <a:pt x="23138" y="162554"/>
                  </a:lnTo>
                  <a:lnTo>
                    <a:pt x="37911" y="156017"/>
                  </a:lnTo>
                  <a:lnTo>
                    <a:pt x="41180" y="172064"/>
                  </a:lnTo>
                  <a:lnTo>
                    <a:pt x="44364" y="187687"/>
                  </a:lnTo>
                  <a:lnTo>
                    <a:pt x="46954" y="181489"/>
                  </a:lnTo>
                  <a:lnTo>
                    <a:pt x="51666" y="169050"/>
                  </a:lnTo>
                  <a:lnTo>
                    <a:pt x="53874" y="162852"/>
                  </a:lnTo>
                  <a:lnTo>
                    <a:pt x="58331" y="150498"/>
                  </a:lnTo>
                  <a:lnTo>
                    <a:pt x="63001" y="137592"/>
                  </a:lnTo>
                  <a:lnTo>
                    <a:pt x="64190" y="138993"/>
                  </a:lnTo>
                  <a:lnTo>
                    <a:pt x="66567" y="141073"/>
                  </a:lnTo>
                  <a:lnTo>
                    <a:pt x="68902" y="142304"/>
                  </a:lnTo>
                  <a:lnTo>
                    <a:pt x="71237" y="142771"/>
                  </a:lnTo>
                  <a:lnTo>
                    <a:pt x="73530" y="142516"/>
                  </a:lnTo>
                  <a:lnTo>
                    <a:pt x="75822" y="141625"/>
                  </a:lnTo>
                  <a:lnTo>
                    <a:pt x="78072" y="140181"/>
                  </a:lnTo>
                  <a:lnTo>
                    <a:pt x="80280" y="138229"/>
                  </a:lnTo>
                  <a:lnTo>
                    <a:pt x="81426" y="137040"/>
                  </a:lnTo>
                  <a:lnTo>
                    <a:pt x="89492" y="160856"/>
                  </a:lnTo>
                  <a:lnTo>
                    <a:pt x="97558" y="184673"/>
                  </a:lnTo>
                  <a:lnTo>
                    <a:pt x="103544" y="169220"/>
                  </a:lnTo>
                  <a:lnTo>
                    <a:pt x="109403" y="154149"/>
                  </a:lnTo>
                  <a:lnTo>
                    <a:pt x="123200" y="163234"/>
                  </a:lnTo>
                  <a:lnTo>
                    <a:pt x="137252" y="172489"/>
                  </a:lnTo>
                  <a:lnTo>
                    <a:pt x="136318" y="170493"/>
                  </a:lnTo>
                  <a:lnTo>
                    <a:pt x="135766" y="169220"/>
                  </a:lnTo>
                  <a:lnTo>
                    <a:pt x="126257" y="149139"/>
                  </a:lnTo>
                  <a:lnTo>
                    <a:pt x="116747" y="129059"/>
                  </a:lnTo>
                  <a:lnTo>
                    <a:pt x="116492" y="128422"/>
                  </a:lnTo>
                  <a:lnTo>
                    <a:pt x="116110" y="127021"/>
                  </a:lnTo>
                  <a:lnTo>
                    <a:pt x="116153" y="126384"/>
                  </a:lnTo>
                  <a:lnTo>
                    <a:pt x="116577" y="124431"/>
                  </a:lnTo>
                  <a:lnTo>
                    <a:pt x="117469" y="121757"/>
                  </a:lnTo>
                  <a:lnTo>
                    <a:pt x="118275" y="120143"/>
                  </a:lnTo>
                  <a:lnTo>
                    <a:pt x="119337" y="118785"/>
                  </a:lnTo>
                  <a:lnTo>
                    <a:pt x="120653" y="117639"/>
                  </a:lnTo>
                  <a:lnTo>
                    <a:pt x="122308" y="116832"/>
                  </a:lnTo>
                  <a:lnTo>
                    <a:pt x="124346" y="116323"/>
                  </a:lnTo>
                  <a:lnTo>
                    <a:pt x="125535" y="116238"/>
                  </a:lnTo>
                  <a:lnTo>
                    <a:pt x="126002" y="116110"/>
                  </a:lnTo>
                  <a:lnTo>
                    <a:pt x="126469" y="115813"/>
                  </a:lnTo>
                  <a:lnTo>
                    <a:pt x="127403" y="115389"/>
                  </a:lnTo>
                  <a:lnTo>
                    <a:pt x="128931" y="114285"/>
                  </a:lnTo>
                  <a:lnTo>
                    <a:pt x="130035" y="112884"/>
                  </a:lnTo>
                  <a:lnTo>
                    <a:pt x="130672" y="111101"/>
                  </a:lnTo>
                  <a:lnTo>
                    <a:pt x="130757" y="110040"/>
                  </a:lnTo>
                  <a:lnTo>
                    <a:pt x="130884" y="107917"/>
                  </a:lnTo>
                  <a:lnTo>
                    <a:pt x="130714" y="105794"/>
                  </a:lnTo>
                  <a:lnTo>
                    <a:pt x="130629" y="104690"/>
                  </a:lnTo>
                  <a:lnTo>
                    <a:pt x="130884" y="102780"/>
                  </a:lnTo>
                  <a:lnTo>
                    <a:pt x="131691" y="101124"/>
                  </a:lnTo>
                  <a:lnTo>
                    <a:pt x="133092" y="99766"/>
                  </a:lnTo>
                  <a:lnTo>
                    <a:pt x="134068" y="99214"/>
                  </a:lnTo>
                  <a:lnTo>
                    <a:pt x="135214" y="98535"/>
                  </a:lnTo>
                  <a:lnTo>
                    <a:pt x="136233" y="97728"/>
                  </a:lnTo>
                  <a:lnTo>
                    <a:pt x="137549" y="96752"/>
                  </a:lnTo>
                  <a:lnTo>
                    <a:pt x="138993" y="95223"/>
                  </a:lnTo>
                  <a:lnTo>
                    <a:pt x="139672" y="94162"/>
                  </a:lnTo>
                  <a:lnTo>
                    <a:pt x="140096" y="93058"/>
                  </a:lnTo>
                  <a:lnTo>
                    <a:pt x="140224" y="91869"/>
                  </a:lnTo>
                  <a:lnTo>
                    <a:pt x="140096" y="90553"/>
                  </a:lnTo>
                  <a:lnTo>
                    <a:pt x="139714" y="89195"/>
                  </a:lnTo>
                  <a:lnTo>
                    <a:pt x="139375" y="88431"/>
                  </a:lnTo>
                  <a:lnTo>
                    <a:pt x="138950" y="87539"/>
                  </a:lnTo>
                  <a:lnTo>
                    <a:pt x="138398" y="85841"/>
                  </a:lnTo>
                  <a:lnTo>
                    <a:pt x="138101" y="84185"/>
                  </a:lnTo>
                  <a:lnTo>
                    <a:pt x="138059" y="82657"/>
                  </a:lnTo>
                  <a:lnTo>
                    <a:pt x="138356" y="81171"/>
                  </a:lnTo>
                  <a:lnTo>
                    <a:pt x="138865" y="79728"/>
                  </a:lnTo>
                  <a:lnTo>
                    <a:pt x="139672" y="78284"/>
                  </a:lnTo>
                  <a:lnTo>
                    <a:pt x="140733" y="76841"/>
                  </a:lnTo>
                  <a:lnTo>
                    <a:pt x="141370" y="76119"/>
                  </a:lnTo>
                  <a:lnTo>
                    <a:pt x="141922" y="75567"/>
                  </a:lnTo>
                  <a:lnTo>
                    <a:pt x="142728" y="74421"/>
                  </a:lnTo>
                  <a:lnTo>
                    <a:pt x="143280" y="73275"/>
                  </a:lnTo>
                  <a:lnTo>
                    <a:pt x="143535" y="72171"/>
                  </a:lnTo>
                  <a:lnTo>
                    <a:pt x="143535" y="71025"/>
                  </a:lnTo>
                  <a:lnTo>
                    <a:pt x="143280" y="69836"/>
                  </a:lnTo>
                  <a:lnTo>
                    <a:pt x="142728" y="68690"/>
                  </a:lnTo>
                  <a:lnTo>
                    <a:pt x="141922" y="67544"/>
                  </a:lnTo>
                  <a:lnTo>
                    <a:pt x="141370" y="66949"/>
                  </a:lnTo>
                  <a:lnTo>
                    <a:pt x="140733" y="66228"/>
                  </a:lnTo>
                  <a:lnTo>
                    <a:pt x="139672" y="64784"/>
                  </a:lnTo>
                  <a:lnTo>
                    <a:pt x="138865" y="63341"/>
                  </a:lnTo>
                  <a:lnTo>
                    <a:pt x="138356" y="61897"/>
                  </a:lnTo>
                  <a:lnTo>
                    <a:pt x="138101" y="60412"/>
                  </a:lnTo>
                  <a:lnTo>
                    <a:pt x="138144" y="58841"/>
                  </a:lnTo>
                  <a:lnTo>
                    <a:pt x="138441" y="57228"/>
                  </a:lnTo>
                  <a:lnTo>
                    <a:pt x="138993" y="55529"/>
                  </a:lnTo>
                  <a:lnTo>
                    <a:pt x="139417" y="54638"/>
                  </a:lnTo>
                  <a:lnTo>
                    <a:pt x="139714" y="53916"/>
                  </a:lnTo>
                  <a:lnTo>
                    <a:pt x="140139" y="52558"/>
                  </a:lnTo>
                  <a:lnTo>
                    <a:pt x="140266" y="51326"/>
                  </a:lnTo>
                  <a:lnTo>
                    <a:pt x="140096" y="50138"/>
                  </a:lnTo>
                  <a:lnTo>
                    <a:pt x="139714" y="49034"/>
                  </a:lnTo>
                  <a:lnTo>
                    <a:pt x="139077" y="48015"/>
                  </a:lnTo>
                  <a:lnTo>
                    <a:pt x="137719" y="46487"/>
                  </a:lnTo>
                  <a:lnTo>
                    <a:pt x="136445" y="45510"/>
                  </a:lnTo>
                  <a:lnTo>
                    <a:pt x="135511" y="44789"/>
                  </a:lnTo>
                  <a:lnTo>
                    <a:pt x="134493" y="44194"/>
                  </a:lnTo>
                  <a:lnTo>
                    <a:pt x="133389" y="43558"/>
                  </a:lnTo>
                  <a:lnTo>
                    <a:pt x="131818" y="42072"/>
                  </a:lnTo>
                  <a:lnTo>
                    <a:pt x="130969" y="40204"/>
                  </a:lnTo>
                  <a:lnTo>
                    <a:pt x="130672" y="37996"/>
                  </a:lnTo>
                  <a:lnTo>
                    <a:pt x="130757" y="36765"/>
                  </a:lnTo>
                  <a:lnTo>
                    <a:pt x="130842" y="35534"/>
                  </a:lnTo>
                  <a:lnTo>
                    <a:pt x="130884" y="33411"/>
                  </a:lnTo>
                  <a:lnTo>
                    <a:pt x="130629" y="31671"/>
                  </a:lnTo>
                  <a:lnTo>
                    <a:pt x="130120" y="30227"/>
                  </a:lnTo>
                  <a:lnTo>
                    <a:pt x="129313" y="29038"/>
                  </a:lnTo>
                  <a:lnTo>
                    <a:pt x="128125" y="28104"/>
                  </a:lnTo>
                  <a:lnTo>
                    <a:pt x="126596" y="27340"/>
                  </a:lnTo>
                  <a:lnTo>
                    <a:pt x="124601" y="26661"/>
                  </a:lnTo>
                  <a:lnTo>
                    <a:pt x="123455" y="26364"/>
                  </a:lnTo>
                  <a:lnTo>
                    <a:pt x="122181" y="26024"/>
                  </a:lnTo>
                  <a:lnTo>
                    <a:pt x="120143" y="25005"/>
                  </a:lnTo>
                  <a:lnTo>
                    <a:pt x="118615" y="23562"/>
                  </a:lnTo>
                  <a:lnTo>
                    <a:pt x="117554" y="21524"/>
                  </a:lnTo>
                  <a:lnTo>
                    <a:pt x="117172" y="20251"/>
                  </a:lnTo>
                  <a:lnTo>
                    <a:pt x="116874" y="19019"/>
                  </a:lnTo>
                  <a:lnTo>
                    <a:pt x="116195" y="16982"/>
                  </a:lnTo>
                  <a:lnTo>
                    <a:pt x="115389" y="15368"/>
                  </a:lnTo>
                  <a:lnTo>
                    <a:pt x="114370" y="14180"/>
                  </a:lnTo>
                  <a:lnTo>
                    <a:pt x="113181" y="13331"/>
                  </a:lnTo>
                  <a:lnTo>
                    <a:pt x="111695" y="12821"/>
                  </a:lnTo>
                  <a:lnTo>
                    <a:pt x="109870" y="12609"/>
                  </a:lnTo>
                  <a:lnTo>
                    <a:pt x="107704" y="12567"/>
                  </a:lnTo>
                  <a:lnTo>
                    <a:pt x="106431" y="12651"/>
                  </a:lnTo>
                  <a:lnTo>
                    <a:pt x="105752" y="12736"/>
                  </a:lnTo>
                  <a:lnTo>
                    <a:pt x="104308" y="12736"/>
                  </a:lnTo>
                  <a:lnTo>
                    <a:pt x="102907" y="12524"/>
                  </a:lnTo>
                  <a:lnTo>
                    <a:pt x="101676" y="11930"/>
                  </a:lnTo>
                  <a:lnTo>
                    <a:pt x="100615" y="10953"/>
                  </a:lnTo>
                  <a:lnTo>
                    <a:pt x="100148" y="10274"/>
                  </a:lnTo>
                  <a:lnTo>
                    <a:pt x="99171" y="8703"/>
                  </a:lnTo>
                  <a:lnTo>
                    <a:pt x="98068" y="7217"/>
                  </a:lnTo>
                  <a:lnTo>
                    <a:pt x="97091" y="5901"/>
                  </a:lnTo>
                  <a:lnTo>
                    <a:pt x="95520" y="4458"/>
                  </a:lnTo>
                  <a:lnTo>
                    <a:pt x="94417" y="3779"/>
                  </a:lnTo>
                  <a:lnTo>
                    <a:pt x="93270" y="3397"/>
                  </a:lnTo>
                  <a:lnTo>
                    <a:pt x="92039" y="3269"/>
                  </a:lnTo>
                  <a:lnTo>
                    <a:pt x="90723" y="3397"/>
                  </a:lnTo>
                  <a:lnTo>
                    <a:pt x="89280" y="3821"/>
                  </a:lnTo>
                  <a:lnTo>
                    <a:pt x="88516" y="4161"/>
                  </a:lnTo>
                  <a:lnTo>
                    <a:pt x="87667" y="4543"/>
                  </a:lnTo>
                  <a:lnTo>
                    <a:pt x="86011" y="5095"/>
                  </a:lnTo>
                  <a:lnTo>
                    <a:pt x="84440" y="5392"/>
                  </a:lnTo>
                  <a:lnTo>
                    <a:pt x="82954" y="5392"/>
                  </a:lnTo>
                  <a:lnTo>
                    <a:pt x="81511" y="5180"/>
                  </a:lnTo>
                  <a:lnTo>
                    <a:pt x="80110" y="4670"/>
                  </a:lnTo>
                  <a:lnTo>
                    <a:pt x="78751" y="3906"/>
                  </a:lnTo>
                  <a:lnTo>
                    <a:pt x="77350" y="2887"/>
                  </a:lnTo>
                  <a:lnTo>
                    <a:pt x="76629" y="2250"/>
                  </a:lnTo>
                  <a:lnTo>
                    <a:pt x="76034" y="1698"/>
                  </a:lnTo>
                  <a:lnTo>
                    <a:pt x="74803" y="849"/>
                  </a:lnTo>
                  <a:lnTo>
                    <a:pt x="73572" y="297"/>
                  </a:lnTo>
                  <a:lnTo>
                    <a:pt x="72341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75"/>
          <p:cNvSpPr/>
          <p:nvPr/>
        </p:nvSpPr>
        <p:spPr>
          <a:xfrm rot="10800000">
            <a:off x="1106138" y="2890739"/>
            <a:ext cx="120900" cy="120900"/>
          </a:xfrm>
          <a:prstGeom prst="ellipse">
            <a:avLst/>
          </a:prstGeom>
          <a:solidFill>
            <a:srgbClr val="ED89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75"/>
          <p:cNvSpPr/>
          <p:nvPr/>
        </p:nvSpPr>
        <p:spPr>
          <a:xfrm rot="10800000">
            <a:off x="1157036" y="2976719"/>
            <a:ext cx="20100" cy="636900"/>
          </a:xfrm>
          <a:prstGeom prst="rect">
            <a:avLst/>
          </a:prstGeom>
          <a:solidFill>
            <a:srgbClr val="ED89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75"/>
          <p:cNvSpPr/>
          <p:nvPr/>
        </p:nvSpPr>
        <p:spPr>
          <a:xfrm rot="10800000">
            <a:off x="832517" y="3607926"/>
            <a:ext cx="668400" cy="668400"/>
          </a:xfrm>
          <a:prstGeom prst="ellipse">
            <a:avLst/>
          </a:prstGeom>
          <a:noFill/>
          <a:ln w="38100" cap="flat" cmpd="sng">
            <a:solidFill>
              <a:srgbClr val="ED89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" name="Google Shape;392;p75"/>
          <p:cNvGrpSpPr/>
          <p:nvPr/>
        </p:nvGrpSpPr>
        <p:grpSpPr>
          <a:xfrm>
            <a:off x="7061903" y="1195597"/>
            <a:ext cx="572339" cy="110009"/>
            <a:chOff x="238125" y="2171575"/>
            <a:chExt cx="7145300" cy="1373400"/>
          </a:xfrm>
        </p:grpSpPr>
        <p:sp>
          <p:nvSpPr>
            <p:cNvPr id="393" name="Google Shape;393;p75"/>
            <p:cNvSpPr/>
            <p:nvPr/>
          </p:nvSpPr>
          <p:spPr>
            <a:xfrm>
              <a:off x="238125" y="2454500"/>
              <a:ext cx="793750" cy="1090475"/>
            </a:xfrm>
            <a:custGeom>
              <a:avLst/>
              <a:gdLst/>
              <a:ahLst/>
              <a:cxnLst/>
              <a:rect l="l" t="t" r="r" b="b"/>
              <a:pathLst>
                <a:path w="31750" h="43619" extrusionOk="0">
                  <a:moveTo>
                    <a:pt x="16884" y="7647"/>
                  </a:moveTo>
                  <a:lnTo>
                    <a:pt x="18475" y="7953"/>
                  </a:lnTo>
                  <a:lnTo>
                    <a:pt x="19882" y="8504"/>
                  </a:lnTo>
                  <a:lnTo>
                    <a:pt x="21105" y="9299"/>
                  </a:lnTo>
                  <a:lnTo>
                    <a:pt x="22145" y="10339"/>
                  </a:lnTo>
                  <a:lnTo>
                    <a:pt x="23002" y="11624"/>
                  </a:lnTo>
                  <a:lnTo>
                    <a:pt x="23553" y="13092"/>
                  </a:lnTo>
                  <a:lnTo>
                    <a:pt x="23858" y="14805"/>
                  </a:lnTo>
                  <a:lnTo>
                    <a:pt x="23920" y="15722"/>
                  </a:lnTo>
                  <a:lnTo>
                    <a:pt x="23858" y="16640"/>
                  </a:lnTo>
                  <a:lnTo>
                    <a:pt x="23553" y="18353"/>
                  </a:lnTo>
                  <a:lnTo>
                    <a:pt x="23002" y="19821"/>
                  </a:lnTo>
                  <a:lnTo>
                    <a:pt x="22145" y="21106"/>
                  </a:lnTo>
                  <a:lnTo>
                    <a:pt x="21105" y="22146"/>
                  </a:lnTo>
                  <a:lnTo>
                    <a:pt x="19882" y="22941"/>
                  </a:lnTo>
                  <a:lnTo>
                    <a:pt x="18475" y="23492"/>
                  </a:lnTo>
                  <a:lnTo>
                    <a:pt x="16884" y="23797"/>
                  </a:lnTo>
                  <a:lnTo>
                    <a:pt x="15233" y="23797"/>
                  </a:lnTo>
                  <a:lnTo>
                    <a:pt x="13642" y="23492"/>
                  </a:lnTo>
                  <a:lnTo>
                    <a:pt x="12235" y="22941"/>
                  </a:lnTo>
                  <a:lnTo>
                    <a:pt x="10950" y="22085"/>
                  </a:lnTo>
                  <a:lnTo>
                    <a:pt x="9910" y="21045"/>
                  </a:lnTo>
                  <a:lnTo>
                    <a:pt x="9054" y="19760"/>
                  </a:lnTo>
                  <a:lnTo>
                    <a:pt x="8503" y="18292"/>
                  </a:lnTo>
                  <a:lnTo>
                    <a:pt x="8197" y="16640"/>
                  </a:lnTo>
                  <a:lnTo>
                    <a:pt x="8136" y="15722"/>
                  </a:lnTo>
                  <a:lnTo>
                    <a:pt x="8197" y="14805"/>
                  </a:lnTo>
                  <a:lnTo>
                    <a:pt x="8503" y="13153"/>
                  </a:lnTo>
                  <a:lnTo>
                    <a:pt x="9054" y="11685"/>
                  </a:lnTo>
                  <a:lnTo>
                    <a:pt x="9910" y="10400"/>
                  </a:lnTo>
                  <a:lnTo>
                    <a:pt x="10950" y="9360"/>
                  </a:lnTo>
                  <a:lnTo>
                    <a:pt x="12235" y="8504"/>
                  </a:lnTo>
                  <a:lnTo>
                    <a:pt x="13642" y="7953"/>
                  </a:lnTo>
                  <a:lnTo>
                    <a:pt x="15233" y="7647"/>
                  </a:lnTo>
                  <a:close/>
                  <a:moveTo>
                    <a:pt x="12480" y="0"/>
                  </a:moveTo>
                  <a:lnTo>
                    <a:pt x="9849" y="551"/>
                  </a:lnTo>
                  <a:lnTo>
                    <a:pt x="7341" y="1591"/>
                  </a:lnTo>
                  <a:lnTo>
                    <a:pt x="5139" y="3059"/>
                  </a:lnTo>
                  <a:lnTo>
                    <a:pt x="3242" y="5078"/>
                  </a:lnTo>
                  <a:lnTo>
                    <a:pt x="1713" y="7525"/>
                  </a:lnTo>
                  <a:lnTo>
                    <a:pt x="612" y="10461"/>
                  </a:lnTo>
                  <a:lnTo>
                    <a:pt x="61" y="13826"/>
                  </a:lnTo>
                  <a:lnTo>
                    <a:pt x="0" y="15661"/>
                  </a:lnTo>
                  <a:lnTo>
                    <a:pt x="61" y="17496"/>
                  </a:lnTo>
                  <a:lnTo>
                    <a:pt x="612" y="20861"/>
                  </a:lnTo>
                  <a:lnTo>
                    <a:pt x="1652" y="23736"/>
                  </a:lnTo>
                  <a:lnTo>
                    <a:pt x="3120" y="26183"/>
                  </a:lnTo>
                  <a:lnTo>
                    <a:pt x="5016" y="28141"/>
                  </a:lnTo>
                  <a:lnTo>
                    <a:pt x="7280" y="29609"/>
                  </a:lnTo>
                  <a:lnTo>
                    <a:pt x="9849" y="30588"/>
                  </a:lnTo>
                  <a:lnTo>
                    <a:pt x="12663" y="31138"/>
                  </a:lnTo>
                  <a:lnTo>
                    <a:pt x="14132" y="31138"/>
                  </a:lnTo>
                  <a:lnTo>
                    <a:pt x="15722" y="31077"/>
                  </a:lnTo>
                  <a:lnTo>
                    <a:pt x="18597" y="30466"/>
                  </a:lnTo>
                  <a:lnTo>
                    <a:pt x="21044" y="29242"/>
                  </a:lnTo>
                  <a:lnTo>
                    <a:pt x="23063" y="27590"/>
                  </a:lnTo>
                  <a:lnTo>
                    <a:pt x="23858" y="26550"/>
                  </a:lnTo>
                  <a:lnTo>
                    <a:pt x="23858" y="28447"/>
                  </a:lnTo>
                  <a:lnTo>
                    <a:pt x="23797" y="30037"/>
                  </a:lnTo>
                  <a:lnTo>
                    <a:pt x="23124" y="32178"/>
                  </a:lnTo>
                  <a:lnTo>
                    <a:pt x="22451" y="33402"/>
                  </a:lnTo>
                  <a:lnTo>
                    <a:pt x="21411" y="34442"/>
                  </a:lnTo>
                  <a:lnTo>
                    <a:pt x="20066" y="35298"/>
                  </a:lnTo>
                  <a:lnTo>
                    <a:pt x="18353" y="35910"/>
                  </a:lnTo>
                  <a:lnTo>
                    <a:pt x="16211" y="36216"/>
                  </a:lnTo>
                  <a:lnTo>
                    <a:pt x="13826" y="36216"/>
                  </a:lnTo>
                  <a:lnTo>
                    <a:pt x="11501" y="35788"/>
                  </a:lnTo>
                  <a:lnTo>
                    <a:pt x="9360" y="34993"/>
                  </a:lnTo>
                  <a:lnTo>
                    <a:pt x="7402" y="33708"/>
                  </a:lnTo>
                  <a:lnTo>
                    <a:pt x="6485" y="32974"/>
                  </a:lnTo>
                  <a:lnTo>
                    <a:pt x="6240" y="32790"/>
                  </a:lnTo>
                  <a:lnTo>
                    <a:pt x="5689" y="32851"/>
                  </a:lnTo>
                  <a:lnTo>
                    <a:pt x="5506" y="33096"/>
                  </a:lnTo>
                  <a:lnTo>
                    <a:pt x="2569" y="38051"/>
                  </a:lnTo>
                  <a:lnTo>
                    <a:pt x="2325" y="38479"/>
                  </a:lnTo>
                  <a:lnTo>
                    <a:pt x="2325" y="39091"/>
                  </a:lnTo>
                  <a:lnTo>
                    <a:pt x="2508" y="39336"/>
                  </a:lnTo>
                  <a:lnTo>
                    <a:pt x="3671" y="40254"/>
                  </a:lnTo>
                  <a:lnTo>
                    <a:pt x="6362" y="41844"/>
                  </a:lnTo>
                  <a:lnTo>
                    <a:pt x="9543" y="43006"/>
                  </a:lnTo>
                  <a:lnTo>
                    <a:pt x="13275" y="43557"/>
                  </a:lnTo>
                  <a:lnTo>
                    <a:pt x="15355" y="43618"/>
                  </a:lnTo>
                  <a:lnTo>
                    <a:pt x="17680" y="43557"/>
                  </a:lnTo>
                  <a:lnTo>
                    <a:pt x="21656" y="42945"/>
                  </a:lnTo>
                  <a:lnTo>
                    <a:pt x="24837" y="41783"/>
                  </a:lnTo>
                  <a:lnTo>
                    <a:pt x="27345" y="40131"/>
                  </a:lnTo>
                  <a:lnTo>
                    <a:pt x="29181" y="38112"/>
                  </a:lnTo>
                  <a:lnTo>
                    <a:pt x="30526" y="35727"/>
                  </a:lnTo>
                  <a:lnTo>
                    <a:pt x="31322" y="33096"/>
                  </a:lnTo>
                  <a:lnTo>
                    <a:pt x="31750" y="30282"/>
                  </a:lnTo>
                  <a:lnTo>
                    <a:pt x="31750" y="28814"/>
                  </a:lnTo>
                  <a:lnTo>
                    <a:pt x="31750" y="1346"/>
                  </a:lnTo>
                  <a:lnTo>
                    <a:pt x="31689" y="1102"/>
                  </a:lnTo>
                  <a:lnTo>
                    <a:pt x="31261" y="734"/>
                  </a:lnTo>
                  <a:lnTo>
                    <a:pt x="24103" y="734"/>
                  </a:lnTo>
                  <a:lnTo>
                    <a:pt x="23736" y="1102"/>
                  </a:lnTo>
                  <a:lnTo>
                    <a:pt x="23736" y="1407"/>
                  </a:lnTo>
                  <a:lnTo>
                    <a:pt x="23736" y="4894"/>
                  </a:lnTo>
                  <a:lnTo>
                    <a:pt x="23002" y="3916"/>
                  </a:lnTo>
                  <a:lnTo>
                    <a:pt x="21105" y="2142"/>
                  </a:lnTo>
                  <a:lnTo>
                    <a:pt x="18597" y="796"/>
                  </a:lnTo>
                  <a:lnTo>
                    <a:pt x="15600" y="62"/>
                  </a:lnTo>
                  <a:lnTo>
                    <a:pt x="13887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5"/>
            <p:cNvSpPr/>
            <p:nvPr/>
          </p:nvSpPr>
          <p:spPr>
            <a:xfrm>
              <a:off x="1530450" y="2456025"/>
              <a:ext cx="685175" cy="787650"/>
            </a:xfrm>
            <a:custGeom>
              <a:avLst/>
              <a:gdLst/>
              <a:ahLst/>
              <a:cxnLst/>
              <a:rect l="l" t="t" r="r" b="b"/>
              <a:pathLst>
                <a:path w="27407" h="31506" extrusionOk="0">
                  <a:moveTo>
                    <a:pt x="19454" y="17313"/>
                  </a:moveTo>
                  <a:lnTo>
                    <a:pt x="19454" y="18659"/>
                  </a:lnTo>
                  <a:lnTo>
                    <a:pt x="19332" y="19882"/>
                  </a:lnTo>
                  <a:lnTo>
                    <a:pt x="18414" y="22085"/>
                  </a:lnTo>
                  <a:lnTo>
                    <a:pt x="16579" y="23736"/>
                  </a:lnTo>
                  <a:lnTo>
                    <a:pt x="14070" y="24715"/>
                  </a:lnTo>
                  <a:lnTo>
                    <a:pt x="12541" y="24776"/>
                  </a:lnTo>
                  <a:lnTo>
                    <a:pt x="11562" y="24776"/>
                  </a:lnTo>
                  <a:lnTo>
                    <a:pt x="9972" y="24348"/>
                  </a:lnTo>
                  <a:lnTo>
                    <a:pt x="8871" y="23492"/>
                  </a:lnTo>
                  <a:lnTo>
                    <a:pt x="8320" y="22329"/>
                  </a:lnTo>
                  <a:lnTo>
                    <a:pt x="8320" y="21595"/>
                  </a:lnTo>
                  <a:lnTo>
                    <a:pt x="8320" y="20984"/>
                  </a:lnTo>
                  <a:lnTo>
                    <a:pt x="8809" y="19882"/>
                  </a:lnTo>
                  <a:lnTo>
                    <a:pt x="9727" y="19026"/>
                  </a:lnTo>
                  <a:lnTo>
                    <a:pt x="11134" y="18414"/>
                  </a:lnTo>
                  <a:lnTo>
                    <a:pt x="11991" y="18231"/>
                  </a:lnTo>
                  <a:lnTo>
                    <a:pt x="19454" y="17313"/>
                  </a:lnTo>
                  <a:close/>
                  <a:moveTo>
                    <a:pt x="14193" y="1"/>
                  </a:moveTo>
                  <a:lnTo>
                    <a:pt x="11868" y="62"/>
                  </a:lnTo>
                  <a:lnTo>
                    <a:pt x="7769" y="857"/>
                  </a:lnTo>
                  <a:lnTo>
                    <a:pt x="4405" y="2386"/>
                  </a:lnTo>
                  <a:lnTo>
                    <a:pt x="2447" y="4160"/>
                  </a:lnTo>
                  <a:lnTo>
                    <a:pt x="1407" y="5506"/>
                  </a:lnTo>
                  <a:lnTo>
                    <a:pt x="979" y="6302"/>
                  </a:lnTo>
                  <a:lnTo>
                    <a:pt x="918" y="6546"/>
                  </a:lnTo>
                  <a:lnTo>
                    <a:pt x="1040" y="6975"/>
                  </a:lnTo>
                  <a:lnTo>
                    <a:pt x="1224" y="7158"/>
                  </a:lnTo>
                  <a:lnTo>
                    <a:pt x="6057" y="10584"/>
                  </a:lnTo>
                  <a:lnTo>
                    <a:pt x="6301" y="10706"/>
                  </a:lnTo>
                  <a:lnTo>
                    <a:pt x="6791" y="10645"/>
                  </a:lnTo>
                  <a:lnTo>
                    <a:pt x="6974" y="10400"/>
                  </a:lnTo>
                  <a:lnTo>
                    <a:pt x="7525" y="9544"/>
                  </a:lnTo>
                  <a:lnTo>
                    <a:pt x="9054" y="8320"/>
                  </a:lnTo>
                  <a:lnTo>
                    <a:pt x="10951" y="7586"/>
                  </a:lnTo>
                  <a:lnTo>
                    <a:pt x="13092" y="7219"/>
                  </a:lnTo>
                  <a:lnTo>
                    <a:pt x="15478" y="7219"/>
                  </a:lnTo>
                  <a:lnTo>
                    <a:pt x="17435" y="7647"/>
                  </a:lnTo>
                  <a:lnTo>
                    <a:pt x="18720" y="8504"/>
                  </a:lnTo>
                  <a:lnTo>
                    <a:pt x="19393" y="9605"/>
                  </a:lnTo>
                  <a:lnTo>
                    <a:pt x="19454" y="10278"/>
                  </a:lnTo>
                  <a:lnTo>
                    <a:pt x="19454" y="10767"/>
                  </a:lnTo>
                  <a:lnTo>
                    <a:pt x="19393" y="11257"/>
                  </a:lnTo>
                  <a:lnTo>
                    <a:pt x="18659" y="11869"/>
                  </a:lnTo>
                  <a:lnTo>
                    <a:pt x="17925" y="11991"/>
                  </a:lnTo>
                  <a:lnTo>
                    <a:pt x="9666" y="12786"/>
                  </a:lnTo>
                  <a:lnTo>
                    <a:pt x="8626" y="12908"/>
                  </a:lnTo>
                  <a:lnTo>
                    <a:pt x="6668" y="13337"/>
                  </a:lnTo>
                  <a:lnTo>
                    <a:pt x="4955" y="14071"/>
                  </a:lnTo>
                  <a:lnTo>
                    <a:pt x="3426" y="15050"/>
                  </a:lnTo>
                  <a:lnTo>
                    <a:pt x="2141" y="16273"/>
                  </a:lnTo>
                  <a:lnTo>
                    <a:pt x="1101" y="17680"/>
                  </a:lnTo>
                  <a:lnTo>
                    <a:pt x="428" y="19332"/>
                  </a:lnTo>
                  <a:lnTo>
                    <a:pt x="61" y="21167"/>
                  </a:lnTo>
                  <a:lnTo>
                    <a:pt x="0" y="22207"/>
                  </a:lnTo>
                  <a:lnTo>
                    <a:pt x="61" y="23186"/>
                  </a:lnTo>
                  <a:lnTo>
                    <a:pt x="428" y="25082"/>
                  </a:lnTo>
                  <a:lnTo>
                    <a:pt x="1162" y="26795"/>
                  </a:lnTo>
                  <a:lnTo>
                    <a:pt x="2202" y="28263"/>
                  </a:lnTo>
                  <a:lnTo>
                    <a:pt x="3548" y="29548"/>
                  </a:lnTo>
                  <a:lnTo>
                    <a:pt x="5139" y="30466"/>
                  </a:lnTo>
                  <a:lnTo>
                    <a:pt x="7035" y="31139"/>
                  </a:lnTo>
                  <a:lnTo>
                    <a:pt x="9054" y="31506"/>
                  </a:lnTo>
                  <a:lnTo>
                    <a:pt x="10155" y="31506"/>
                  </a:lnTo>
                  <a:lnTo>
                    <a:pt x="11868" y="31445"/>
                  </a:lnTo>
                  <a:lnTo>
                    <a:pt x="14805" y="30710"/>
                  </a:lnTo>
                  <a:lnTo>
                    <a:pt x="17068" y="29365"/>
                  </a:lnTo>
                  <a:lnTo>
                    <a:pt x="18842" y="27713"/>
                  </a:lnTo>
                  <a:lnTo>
                    <a:pt x="19454" y="26856"/>
                  </a:lnTo>
                  <a:lnTo>
                    <a:pt x="19454" y="30221"/>
                  </a:lnTo>
                  <a:lnTo>
                    <a:pt x="19454" y="30527"/>
                  </a:lnTo>
                  <a:lnTo>
                    <a:pt x="19821" y="30894"/>
                  </a:lnTo>
                  <a:lnTo>
                    <a:pt x="26978" y="30894"/>
                  </a:lnTo>
                  <a:lnTo>
                    <a:pt x="27346" y="30527"/>
                  </a:lnTo>
                  <a:lnTo>
                    <a:pt x="27407" y="30221"/>
                  </a:lnTo>
                  <a:lnTo>
                    <a:pt x="27407" y="12236"/>
                  </a:lnTo>
                  <a:lnTo>
                    <a:pt x="27407" y="10706"/>
                  </a:lnTo>
                  <a:lnTo>
                    <a:pt x="26978" y="8014"/>
                  </a:lnTo>
                  <a:lnTo>
                    <a:pt x="26122" y="5690"/>
                  </a:lnTo>
                  <a:lnTo>
                    <a:pt x="24899" y="3793"/>
                  </a:lnTo>
                  <a:lnTo>
                    <a:pt x="23247" y="2264"/>
                  </a:lnTo>
                  <a:lnTo>
                    <a:pt x="21167" y="1102"/>
                  </a:lnTo>
                  <a:lnTo>
                    <a:pt x="18720" y="368"/>
                  </a:lnTo>
                  <a:lnTo>
                    <a:pt x="15783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5"/>
            <p:cNvSpPr/>
            <p:nvPr/>
          </p:nvSpPr>
          <p:spPr>
            <a:xfrm>
              <a:off x="2351725" y="2454500"/>
              <a:ext cx="654600" cy="787650"/>
            </a:xfrm>
            <a:custGeom>
              <a:avLst/>
              <a:gdLst/>
              <a:ahLst/>
              <a:cxnLst/>
              <a:rect l="l" t="t" r="r" b="b"/>
              <a:pathLst>
                <a:path w="26184" h="31506" extrusionOk="0">
                  <a:moveTo>
                    <a:pt x="12602" y="0"/>
                  </a:moveTo>
                  <a:lnTo>
                    <a:pt x="9911" y="306"/>
                  </a:lnTo>
                  <a:lnTo>
                    <a:pt x="7586" y="979"/>
                  </a:lnTo>
                  <a:lnTo>
                    <a:pt x="5567" y="1897"/>
                  </a:lnTo>
                  <a:lnTo>
                    <a:pt x="3916" y="3120"/>
                  </a:lnTo>
                  <a:lnTo>
                    <a:pt x="2692" y="4589"/>
                  </a:lnTo>
                  <a:lnTo>
                    <a:pt x="1836" y="6363"/>
                  </a:lnTo>
                  <a:lnTo>
                    <a:pt x="1346" y="8443"/>
                  </a:lnTo>
                  <a:lnTo>
                    <a:pt x="1346" y="9544"/>
                  </a:lnTo>
                  <a:lnTo>
                    <a:pt x="1346" y="10767"/>
                  </a:lnTo>
                  <a:lnTo>
                    <a:pt x="1836" y="12786"/>
                  </a:lnTo>
                  <a:lnTo>
                    <a:pt x="2753" y="14499"/>
                  </a:lnTo>
                  <a:lnTo>
                    <a:pt x="3977" y="15845"/>
                  </a:lnTo>
                  <a:lnTo>
                    <a:pt x="6179" y="17435"/>
                  </a:lnTo>
                  <a:lnTo>
                    <a:pt x="9605" y="18659"/>
                  </a:lnTo>
                  <a:lnTo>
                    <a:pt x="11318" y="19087"/>
                  </a:lnTo>
                  <a:lnTo>
                    <a:pt x="14682" y="19821"/>
                  </a:lnTo>
                  <a:lnTo>
                    <a:pt x="17252" y="20739"/>
                  </a:lnTo>
                  <a:lnTo>
                    <a:pt x="17925" y="21534"/>
                  </a:lnTo>
                  <a:lnTo>
                    <a:pt x="17986" y="22146"/>
                  </a:lnTo>
                  <a:lnTo>
                    <a:pt x="17925" y="22696"/>
                  </a:lnTo>
                  <a:lnTo>
                    <a:pt x="17313" y="23553"/>
                  </a:lnTo>
                  <a:lnTo>
                    <a:pt x="16273" y="24103"/>
                  </a:lnTo>
                  <a:lnTo>
                    <a:pt x="14805" y="24409"/>
                  </a:lnTo>
                  <a:lnTo>
                    <a:pt x="14009" y="24409"/>
                  </a:lnTo>
                  <a:lnTo>
                    <a:pt x="12541" y="24348"/>
                  </a:lnTo>
                  <a:lnTo>
                    <a:pt x="9972" y="23920"/>
                  </a:lnTo>
                  <a:lnTo>
                    <a:pt x="7708" y="23063"/>
                  </a:lnTo>
                  <a:lnTo>
                    <a:pt x="5751" y="21840"/>
                  </a:lnTo>
                  <a:lnTo>
                    <a:pt x="4956" y="21106"/>
                  </a:lnTo>
                  <a:lnTo>
                    <a:pt x="4711" y="20922"/>
                  </a:lnTo>
                  <a:lnTo>
                    <a:pt x="4221" y="20922"/>
                  </a:lnTo>
                  <a:lnTo>
                    <a:pt x="3977" y="21167"/>
                  </a:lnTo>
                  <a:lnTo>
                    <a:pt x="184" y="26061"/>
                  </a:lnTo>
                  <a:lnTo>
                    <a:pt x="0" y="26489"/>
                  </a:lnTo>
                  <a:lnTo>
                    <a:pt x="184" y="26917"/>
                  </a:lnTo>
                  <a:lnTo>
                    <a:pt x="1224" y="28019"/>
                  </a:lnTo>
                  <a:lnTo>
                    <a:pt x="3977" y="29731"/>
                  </a:lnTo>
                  <a:lnTo>
                    <a:pt x="7341" y="30894"/>
                  </a:lnTo>
                  <a:lnTo>
                    <a:pt x="11134" y="31506"/>
                  </a:lnTo>
                  <a:lnTo>
                    <a:pt x="14621" y="31506"/>
                  </a:lnTo>
                  <a:lnTo>
                    <a:pt x="17374" y="31200"/>
                  </a:lnTo>
                  <a:lnTo>
                    <a:pt x="19760" y="30649"/>
                  </a:lnTo>
                  <a:lnTo>
                    <a:pt x="21779" y="29731"/>
                  </a:lnTo>
                  <a:lnTo>
                    <a:pt x="23492" y="28569"/>
                  </a:lnTo>
                  <a:lnTo>
                    <a:pt x="24776" y="27040"/>
                  </a:lnTo>
                  <a:lnTo>
                    <a:pt x="25694" y="25204"/>
                  </a:lnTo>
                  <a:lnTo>
                    <a:pt x="26122" y="22941"/>
                  </a:lnTo>
                  <a:lnTo>
                    <a:pt x="26183" y="21718"/>
                  </a:lnTo>
                  <a:lnTo>
                    <a:pt x="26122" y="20555"/>
                  </a:lnTo>
                  <a:lnTo>
                    <a:pt x="25755" y="18598"/>
                  </a:lnTo>
                  <a:lnTo>
                    <a:pt x="25021" y="16946"/>
                  </a:lnTo>
                  <a:lnTo>
                    <a:pt x="23981" y="15600"/>
                  </a:lnTo>
                  <a:lnTo>
                    <a:pt x="21962" y="14071"/>
                  </a:lnTo>
                  <a:lnTo>
                    <a:pt x="18536" y="12725"/>
                  </a:lnTo>
                  <a:lnTo>
                    <a:pt x="16579" y="12297"/>
                  </a:lnTo>
                  <a:lnTo>
                    <a:pt x="13031" y="11501"/>
                  </a:lnTo>
                  <a:lnTo>
                    <a:pt x="10400" y="10584"/>
                  </a:lnTo>
                  <a:lnTo>
                    <a:pt x="9666" y="9788"/>
                  </a:lnTo>
                  <a:lnTo>
                    <a:pt x="9605" y="9238"/>
                  </a:lnTo>
                  <a:lnTo>
                    <a:pt x="9666" y="8748"/>
                  </a:lnTo>
                  <a:lnTo>
                    <a:pt x="10155" y="8014"/>
                  </a:lnTo>
                  <a:lnTo>
                    <a:pt x="11134" y="7464"/>
                  </a:lnTo>
                  <a:lnTo>
                    <a:pt x="12541" y="7158"/>
                  </a:lnTo>
                  <a:lnTo>
                    <a:pt x="14499" y="7158"/>
                  </a:lnTo>
                  <a:lnTo>
                    <a:pt x="16518" y="7464"/>
                  </a:lnTo>
                  <a:lnTo>
                    <a:pt x="18475" y="8137"/>
                  </a:lnTo>
                  <a:lnTo>
                    <a:pt x="20249" y="9115"/>
                  </a:lnTo>
                  <a:lnTo>
                    <a:pt x="21106" y="9727"/>
                  </a:lnTo>
                  <a:lnTo>
                    <a:pt x="21351" y="9850"/>
                  </a:lnTo>
                  <a:lnTo>
                    <a:pt x="21840" y="9788"/>
                  </a:lnTo>
                  <a:lnTo>
                    <a:pt x="22023" y="9605"/>
                  </a:lnTo>
                  <a:lnTo>
                    <a:pt x="25694" y="4894"/>
                  </a:lnTo>
                  <a:lnTo>
                    <a:pt x="25755" y="4711"/>
                  </a:lnTo>
                  <a:lnTo>
                    <a:pt x="25755" y="4221"/>
                  </a:lnTo>
                  <a:lnTo>
                    <a:pt x="25633" y="3977"/>
                  </a:lnTo>
                  <a:lnTo>
                    <a:pt x="24593" y="3120"/>
                  </a:lnTo>
                  <a:lnTo>
                    <a:pt x="22146" y="1591"/>
                  </a:lnTo>
                  <a:lnTo>
                    <a:pt x="19332" y="551"/>
                  </a:lnTo>
                  <a:lnTo>
                    <a:pt x="15967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75"/>
            <p:cNvSpPr/>
            <p:nvPr/>
          </p:nvSpPr>
          <p:spPr>
            <a:xfrm>
              <a:off x="1193975" y="2171575"/>
              <a:ext cx="200375" cy="1053750"/>
            </a:xfrm>
            <a:custGeom>
              <a:avLst/>
              <a:gdLst/>
              <a:ahLst/>
              <a:cxnLst/>
              <a:rect l="l" t="t" r="r" b="b"/>
              <a:pathLst>
                <a:path w="8015" h="42150" extrusionOk="0">
                  <a:moveTo>
                    <a:pt x="674" y="0"/>
                  </a:moveTo>
                  <a:lnTo>
                    <a:pt x="368" y="61"/>
                  </a:lnTo>
                  <a:lnTo>
                    <a:pt x="1" y="428"/>
                  </a:lnTo>
                  <a:lnTo>
                    <a:pt x="1" y="673"/>
                  </a:lnTo>
                  <a:lnTo>
                    <a:pt x="1" y="41477"/>
                  </a:lnTo>
                  <a:lnTo>
                    <a:pt x="1" y="41783"/>
                  </a:lnTo>
                  <a:lnTo>
                    <a:pt x="368" y="42150"/>
                  </a:lnTo>
                  <a:lnTo>
                    <a:pt x="7586" y="42150"/>
                  </a:lnTo>
                  <a:lnTo>
                    <a:pt x="7953" y="41783"/>
                  </a:lnTo>
                  <a:lnTo>
                    <a:pt x="8015" y="41477"/>
                  </a:lnTo>
                  <a:lnTo>
                    <a:pt x="8015" y="673"/>
                  </a:lnTo>
                  <a:lnTo>
                    <a:pt x="7953" y="428"/>
                  </a:lnTo>
                  <a:lnTo>
                    <a:pt x="7586" y="61"/>
                  </a:lnTo>
                  <a:lnTo>
                    <a:pt x="7342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75"/>
            <p:cNvSpPr/>
            <p:nvPr/>
          </p:nvSpPr>
          <p:spPr>
            <a:xfrm>
              <a:off x="5714825" y="2454500"/>
              <a:ext cx="809075" cy="790700"/>
            </a:xfrm>
            <a:custGeom>
              <a:avLst/>
              <a:gdLst/>
              <a:ahLst/>
              <a:cxnLst/>
              <a:rect l="l" t="t" r="r" b="b"/>
              <a:pathLst>
                <a:path w="32363" h="31628" extrusionOk="0">
                  <a:moveTo>
                    <a:pt x="15906" y="7647"/>
                  </a:moveTo>
                  <a:lnTo>
                    <a:pt x="18170" y="7892"/>
                  </a:lnTo>
                  <a:lnTo>
                    <a:pt x="20311" y="8810"/>
                  </a:lnTo>
                  <a:lnTo>
                    <a:pt x="22085" y="10217"/>
                  </a:lnTo>
                  <a:lnTo>
                    <a:pt x="23431" y="12113"/>
                  </a:lnTo>
                  <a:lnTo>
                    <a:pt x="24165" y="14438"/>
                  </a:lnTo>
                  <a:lnTo>
                    <a:pt x="24226" y="15722"/>
                  </a:lnTo>
                  <a:lnTo>
                    <a:pt x="24165" y="16640"/>
                  </a:lnTo>
                  <a:lnTo>
                    <a:pt x="23859" y="18292"/>
                  </a:lnTo>
                  <a:lnTo>
                    <a:pt x="23309" y="19760"/>
                  </a:lnTo>
                  <a:lnTo>
                    <a:pt x="22452" y="21045"/>
                  </a:lnTo>
                  <a:lnTo>
                    <a:pt x="21351" y="22085"/>
                  </a:lnTo>
                  <a:lnTo>
                    <a:pt x="20066" y="22880"/>
                  </a:lnTo>
                  <a:lnTo>
                    <a:pt x="18659" y="23430"/>
                  </a:lnTo>
                  <a:lnTo>
                    <a:pt x="17008" y="23736"/>
                  </a:lnTo>
                  <a:lnTo>
                    <a:pt x="16212" y="23736"/>
                  </a:lnTo>
                  <a:lnTo>
                    <a:pt x="14866" y="23675"/>
                  </a:lnTo>
                  <a:lnTo>
                    <a:pt x="12542" y="22941"/>
                  </a:lnTo>
                  <a:lnTo>
                    <a:pt x="10645" y="21595"/>
                  </a:lnTo>
                  <a:lnTo>
                    <a:pt x="9238" y="19821"/>
                  </a:lnTo>
                  <a:lnTo>
                    <a:pt x="8382" y="17741"/>
                  </a:lnTo>
                  <a:lnTo>
                    <a:pt x="8137" y="15478"/>
                  </a:lnTo>
                  <a:lnTo>
                    <a:pt x="8504" y="13153"/>
                  </a:lnTo>
                  <a:lnTo>
                    <a:pt x="9605" y="11012"/>
                  </a:lnTo>
                  <a:lnTo>
                    <a:pt x="10523" y="10033"/>
                  </a:lnTo>
                  <a:lnTo>
                    <a:pt x="11502" y="9177"/>
                  </a:lnTo>
                  <a:lnTo>
                    <a:pt x="13643" y="8075"/>
                  </a:lnTo>
                  <a:lnTo>
                    <a:pt x="15906" y="7647"/>
                  </a:lnTo>
                  <a:close/>
                  <a:moveTo>
                    <a:pt x="14499" y="0"/>
                  </a:moveTo>
                  <a:lnTo>
                    <a:pt x="11257" y="612"/>
                  </a:lnTo>
                  <a:lnTo>
                    <a:pt x="8321" y="1713"/>
                  </a:lnTo>
                  <a:lnTo>
                    <a:pt x="5751" y="3365"/>
                  </a:lnTo>
                  <a:lnTo>
                    <a:pt x="3610" y="5445"/>
                  </a:lnTo>
                  <a:lnTo>
                    <a:pt x="1897" y="7892"/>
                  </a:lnTo>
                  <a:lnTo>
                    <a:pt x="674" y="10828"/>
                  </a:lnTo>
                  <a:lnTo>
                    <a:pt x="62" y="14009"/>
                  </a:lnTo>
                  <a:lnTo>
                    <a:pt x="1" y="15784"/>
                  </a:lnTo>
                  <a:lnTo>
                    <a:pt x="62" y="17558"/>
                  </a:lnTo>
                  <a:lnTo>
                    <a:pt x="674" y="20739"/>
                  </a:lnTo>
                  <a:lnTo>
                    <a:pt x="1897" y="23675"/>
                  </a:lnTo>
                  <a:lnTo>
                    <a:pt x="3549" y="26183"/>
                  </a:lnTo>
                  <a:lnTo>
                    <a:pt x="5751" y="28263"/>
                  </a:lnTo>
                  <a:lnTo>
                    <a:pt x="8321" y="29854"/>
                  </a:lnTo>
                  <a:lnTo>
                    <a:pt x="11257" y="30955"/>
                  </a:lnTo>
                  <a:lnTo>
                    <a:pt x="14438" y="31567"/>
                  </a:lnTo>
                  <a:lnTo>
                    <a:pt x="16212" y="31628"/>
                  </a:lnTo>
                  <a:lnTo>
                    <a:pt x="17925" y="31567"/>
                  </a:lnTo>
                  <a:lnTo>
                    <a:pt x="21168" y="30955"/>
                  </a:lnTo>
                  <a:lnTo>
                    <a:pt x="24104" y="29854"/>
                  </a:lnTo>
                  <a:lnTo>
                    <a:pt x="26673" y="28263"/>
                  </a:lnTo>
                  <a:lnTo>
                    <a:pt x="28814" y="26183"/>
                  </a:lnTo>
                  <a:lnTo>
                    <a:pt x="30527" y="23675"/>
                  </a:lnTo>
                  <a:lnTo>
                    <a:pt x="31690" y="20739"/>
                  </a:lnTo>
                  <a:lnTo>
                    <a:pt x="32301" y="17558"/>
                  </a:lnTo>
                  <a:lnTo>
                    <a:pt x="32363" y="15784"/>
                  </a:lnTo>
                  <a:lnTo>
                    <a:pt x="32301" y="14009"/>
                  </a:lnTo>
                  <a:lnTo>
                    <a:pt x="31690" y="10828"/>
                  </a:lnTo>
                  <a:lnTo>
                    <a:pt x="30527" y="7892"/>
                  </a:lnTo>
                  <a:lnTo>
                    <a:pt x="28814" y="5384"/>
                  </a:lnTo>
                  <a:lnTo>
                    <a:pt x="26673" y="3304"/>
                  </a:lnTo>
                  <a:lnTo>
                    <a:pt x="24104" y="1713"/>
                  </a:lnTo>
                  <a:lnTo>
                    <a:pt x="21168" y="612"/>
                  </a:lnTo>
                  <a:lnTo>
                    <a:pt x="17925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75"/>
            <p:cNvSpPr/>
            <p:nvPr/>
          </p:nvSpPr>
          <p:spPr>
            <a:xfrm>
              <a:off x="3114875" y="2454500"/>
              <a:ext cx="654600" cy="787650"/>
            </a:xfrm>
            <a:custGeom>
              <a:avLst/>
              <a:gdLst/>
              <a:ahLst/>
              <a:cxnLst/>
              <a:rect l="l" t="t" r="r" b="b"/>
              <a:pathLst>
                <a:path w="26184" h="31506" extrusionOk="0">
                  <a:moveTo>
                    <a:pt x="12664" y="0"/>
                  </a:moveTo>
                  <a:lnTo>
                    <a:pt x="9972" y="306"/>
                  </a:lnTo>
                  <a:lnTo>
                    <a:pt x="7648" y="979"/>
                  </a:lnTo>
                  <a:lnTo>
                    <a:pt x="5629" y="1897"/>
                  </a:lnTo>
                  <a:lnTo>
                    <a:pt x="3977" y="3120"/>
                  </a:lnTo>
                  <a:lnTo>
                    <a:pt x="2693" y="4589"/>
                  </a:lnTo>
                  <a:lnTo>
                    <a:pt x="1836" y="6363"/>
                  </a:lnTo>
                  <a:lnTo>
                    <a:pt x="1408" y="8443"/>
                  </a:lnTo>
                  <a:lnTo>
                    <a:pt x="1347" y="9544"/>
                  </a:lnTo>
                  <a:lnTo>
                    <a:pt x="1408" y="10767"/>
                  </a:lnTo>
                  <a:lnTo>
                    <a:pt x="1897" y="12786"/>
                  </a:lnTo>
                  <a:lnTo>
                    <a:pt x="2754" y="14499"/>
                  </a:lnTo>
                  <a:lnTo>
                    <a:pt x="3977" y="15845"/>
                  </a:lnTo>
                  <a:lnTo>
                    <a:pt x="6241" y="17435"/>
                  </a:lnTo>
                  <a:lnTo>
                    <a:pt x="9667" y="18659"/>
                  </a:lnTo>
                  <a:lnTo>
                    <a:pt x="11379" y="19087"/>
                  </a:lnTo>
                  <a:lnTo>
                    <a:pt x="14744" y="19821"/>
                  </a:lnTo>
                  <a:lnTo>
                    <a:pt x="17313" y="20739"/>
                  </a:lnTo>
                  <a:lnTo>
                    <a:pt x="17986" y="21534"/>
                  </a:lnTo>
                  <a:lnTo>
                    <a:pt x="18048" y="22146"/>
                  </a:lnTo>
                  <a:lnTo>
                    <a:pt x="17986" y="22696"/>
                  </a:lnTo>
                  <a:lnTo>
                    <a:pt x="17375" y="23553"/>
                  </a:lnTo>
                  <a:lnTo>
                    <a:pt x="16273" y="24103"/>
                  </a:lnTo>
                  <a:lnTo>
                    <a:pt x="14866" y="24409"/>
                  </a:lnTo>
                  <a:lnTo>
                    <a:pt x="14010" y="24409"/>
                  </a:lnTo>
                  <a:lnTo>
                    <a:pt x="12603" y="24348"/>
                  </a:lnTo>
                  <a:lnTo>
                    <a:pt x="9972" y="23920"/>
                  </a:lnTo>
                  <a:lnTo>
                    <a:pt x="7709" y="23063"/>
                  </a:lnTo>
                  <a:lnTo>
                    <a:pt x="5812" y="21840"/>
                  </a:lnTo>
                  <a:lnTo>
                    <a:pt x="5017" y="21106"/>
                  </a:lnTo>
                  <a:lnTo>
                    <a:pt x="4772" y="20922"/>
                  </a:lnTo>
                  <a:lnTo>
                    <a:pt x="4222" y="20922"/>
                  </a:lnTo>
                  <a:lnTo>
                    <a:pt x="4038" y="21167"/>
                  </a:lnTo>
                  <a:lnTo>
                    <a:pt x="184" y="26061"/>
                  </a:lnTo>
                  <a:lnTo>
                    <a:pt x="1" y="26489"/>
                  </a:lnTo>
                  <a:lnTo>
                    <a:pt x="184" y="26917"/>
                  </a:lnTo>
                  <a:lnTo>
                    <a:pt x="1285" y="28019"/>
                  </a:lnTo>
                  <a:lnTo>
                    <a:pt x="4038" y="29731"/>
                  </a:lnTo>
                  <a:lnTo>
                    <a:pt x="7342" y="30894"/>
                  </a:lnTo>
                  <a:lnTo>
                    <a:pt x="11135" y="31506"/>
                  </a:lnTo>
                  <a:lnTo>
                    <a:pt x="14683" y="31506"/>
                  </a:lnTo>
                  <a:lnTo>
                    <a:pt x="17375" y="31200"/>
                  </a:lnTo>
                  <a:lnTo>
                    <a:pt x="19760" y="30649"/>
                  </a:lnTo>
                  <a:lnTo>
                    <a:pt x="21840" y="29731"/>
                  </a:lnTo>
                  <a:lnTo>
                    <a:pt x="23492" y="28569"/>
                  </a:lnTo>
                  <a:lnTo>
                    <a:pt x="24838" y="27040"/>
                  </a:lnTo>
                  <a:lnTo>
                    <a:pt x="25694" y="25204"/>
                  </a:lnTo>
                  <a:lnTo>
                    <a:pt x="26184" y="22941"/>
                  </a:lnTo>
                  <a:lnTo>
                    <a:pt x="26184" y="21718"/>
                  </a:lnTo>
                  <a:lnTo>
                    <a:pt x="26184" y="20555"/>
                  </a:lnTo>
                  <a:lnTo>
                    <a:pt x="25817" y="18598"/>
                  </a:lnTo>
                  <a:lnTo>
                    <a:pt x="25083" y="16946"/>
                  </a:lnTo>
                  <a:lnTo>
                    <a:pt x="24043" y="15600"/>
                  </a:lnTo>
                  <a:lnTo>
                    <a:pt x="22024" y="14071"/>
                  </a:lnTo>
                  <a:lnTo>
                    <a:pt x="18537" y="12725"/>
                  </a:lnTo>
                  <a:lnTo>
                    <a:pt x="16641" y="12297"/>
                  </a:lnTo>
                  <a:lnTo>
                    <a:pt x="13092" y="11501"/>
                  </a:lnTo>
                  <a:lnTo>
                    <a:pt x="10401" y="10584"/>
                  </a:lnTo>
                  <a:lnTo>
                    <a:pt x="9728" y="9788"/>
                  </a:lnTo>
                  <a:lnTo>
                    <a:pt x="9667" y="9238"/>
                  </a:lnTo>
                  <a:lnTo>
                    <a:pt x="9728" y="8748"/>
                  </a:lnTo>
                  <a:lnTo>
                    <a:pt x="10217" y="8014"/>
                  </a:lnTo>
                  <a:lnTo>
                    <a:pt x="11196" y="7464"/>
                  </a:lnTo>
                  <a:lnTo>
                    <a:pt x="12603" y="7158"/>
                  </a:lnTo>
                  <a:lnTo>
                    <a:pt x="14499" y="7158"/>
                  </a:lnTo>
                  <a:lnTo>
                    <a:pt x="16579" y="7464"/>
                  </a:lnTo>
                  <a:lnTo>
                    <a:pt x="18476" y="8137"/>
                  </a:lnTo>
                  <a:lnTo>
                    <a:pt x="20311" y="9115"/>
                  </a:lnTo>
                  <a:lnTo>
                    <a:pt x="21106" y="9727"/>
                  </a:lnTo>
                  <a:lnTo>
                    <a:pt x="21351" y="9850"/>
                  </a:lnTo>
                  <a:lnTo>
                    <a:pt x="21840" y="9788"/>
                  </a:lnTo>
                  <a:lnTo>
                    <a:pt x="22085" y="9605"/>
                  </a:lnTo>
                  <a:lnTo>
                    <a:pt x="25694" y="4894"/>
                  </a:lnTo>
                  <a:lnTo>
                    <a:pt x="25817" y="4711"/>
                  </a:lnTo>
                  <a:lnTo>
                    <a:pt x="25756" y="4221"/>
                  </a:lnTo>
                  <a:lnTo>
                    <a:pt x="25633" y="3977"/>
                  </a:lnTo>
                  <a:lnTo>
                    <a:pt x="24593" y="3120"/>
                  </a:lnTo>
                  <a:lnTo>
                    <a:pt x="22207" y="1591"/>
                  </a:lnTo>
                  <a:lnTo>
                    <a:pt x="19332" y="551"/>
                  </a:lnTo>
                  <a:lnTo>
                    <a:pt x="15968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75"/>
            <p:cNvSpPr/>
            <p:nvPr/>
          </p:nvSpPr>
          <p:spPr>
            <a:xfrm>
              <a:off x="6649300" y="2456025"/>
              <a:ext cx="527650" cy="769300"/>
            </a:xfrm>
            <a:custGeom>
              <a:avLst/>
              <a:gdLst/>
              <a:ahLst/>
              <a:cxnLst/>
              <a:rect l="l" t="t" r="r" b="b"/>
              <a:pathLst>
                <a:path w="21106" h="30772" extrusionOk="0">
                  <a:moveTo>
                    <a:pt x="18108" y="1"/>
                  </a:moveTo>
                  <a:lnTo>
                    <a:pt x="17251" y="62"/>
                  </a:lnTo>
                  <a:lnTo>
                    <a:pt x="15661" y="123"/>
                  </a:lnTo>
                  <a:lnTo>
                    <a:pt x="12724" y="857"/>
                  </a:lnTo>
                  <a:lnTo>
                    <a:pt x="10277" y="2325"/>
                  </a:lnTo>
                  <a:lnTo>
                    <a:pt x="8320" y="4344"/>
                  </a:lnTo>
                  <a:lnTo>
                    <a:pt x="7647" y="5629"/>
                  </a:lnTo>
                  <a:lnTo>
                    <a:pt x="7647" y="1346"/>
                  </a:lnTo>
                  <a:lnTo>
                    <a:pt x="7586" y="1041"/>
                  </a:lnTo>
                  <a:lnTo>
                    <a:pt x="7219" y="673"/>
                  </a:lnTo>
                  <a:lnTo>
                    <a:pt x="428" y="673"/>
                  </a:lnTo>
                  <a:lnTo>
                    <a:pt x="61" y="1041"/>
                  </a:lnTo>
                  <a:lnTo>
                    <a:pt x="0" y="1346"/>
                  </a:lnTo>
                  <a:lnTo>
                    <a:pt x="0" y="30099"/>
                  </a:lnTo>
                  <a:lnTo>
                    <a:pt x="61" y="30405"/>
                  </a:lnTo>
                  <a:lnTo>
                    <a:pt x="428" y="30772"/>
                  </a:lnTo>
                  <a:lnTo>
                    <a:pt x="7525" y="30772"/>
                  </a:lnTo>
                  <a:lnTo>
                    <a:pt x="7892" y="30405"/>
                  </a:lnTo>
                  <a:lnTo>
                    <a:pt x="7953" y="30099"/>
                  </a:lnTo>
                  <a:lnTo>
                    <a:pt x="7953" y="17130"/>
                  </a:lnTo>
                  <a:lnTo>
                    <a:pt x="8014" y="16028"/>
                  </a:lnTo>
                  <a:lnTo>
                    <a:pt x="8381" y="14132"/>
                  </a:lnTo>
                  <a:lnTo>
                    <a:pt x="9054" y="12541"/>
                  </a:lnTo>
                  <a:lnTo>
                    <a:pt x="10033" y="11196"/>
                  </a:lnTo>
                  <a:lnTo>
                    <a:pt x="11256" y="10094"/>
                  </a:lnTo>
                  <a:lnTo>
                    <a:pt x="12724" y="9299"/>
                  </a:lnTo>
                  <a:lnTo>
                    <a:pt x="15294" y="8565"/>
                  </a:lnTo>
                  <a:lnTo>
                    <a:pt x="17251" y="8504"/>
                  </a:lnTo>
                  <a:lnTo>
                    <a:pt x="18781" y="8565"/>
                  </a:lnTo>
                  <a:lnTo>
                    <a:pt x="20249" y="8993"/>
                  </a:lnTo>
                  <a:lnTo>
                    <a:pt x="20555" y="8993"/>
                  </a:lnTo>
                  <a:lnTo>
                    <a:pt x="21044" y="8687"/>
                  </a:lnTo>
                  <a:lnTo>
                    <a:pt x="21106" y="8382"/>
                  </a:lnTo>
                  <a:lnTo>
                    <a:pt x="21106" y="1285"/>
                  </a:lnTo>
                  <a:lnTo>
                    <a:pt x="20983" y="857"/>
                  </a:lnTo>
                  <a:lnTo>
                    <a:pt x="20616" y="612"/>
                  </a:lnTo>
                  <a:lnTo>
                    <a:pt x="19821" y="306"/>
                  </a:lnTo>
                  <a:lnTo>
                    <a:pt x="18108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75"/>
            <p:cNvSpPr/>
            <p:nvPr/>
          </p:nvSpPr>
          <p:spPr>
            <a:xfrm>
              <a:off x="4797200" y="2454500"/>
              <a:ext cx="809075" cy="789175"/>
            </a:xfrm>
            <a:custGeom>
              <a:avLst/>
              <a:gdLst/>
              <a:ahLst/>
              <a:cxnLst/>
              <a:rect l="l" t="t" r="r" b="b"/>
              <a:pathLst>
                <a:path w="32363" h="31567" extrusionOk="0">
                  <a:moveTo>
                    <a:pt x="15906" y="7647"/>
                  </a:moveTo>
                  <a:lnTo>
                    <a:pt x="18170" y="7892"/>
                  </a:lnTo>
                  <a:lnTo>
                    <a:pt x="20250" y="8810"/>
                  </a:lnTo>
                  <a:lnTo>
                    <a:pt x="22024" y="10217"/>
                  </a:lnTo>
                  <a:lnTo>
                    <a:pt x="23370" y="12113"/>
                  </a:lnTo>
                  <a:lnTo>
                    <a:pt x="24104" y="14438"/>
                  </a:lnTo>
                  <a:lnTo>
                    <a:pt x="24165" y="15722"/>
                  </a:lnTo>
                  <a:lnTo>
                    <a:pt x="24165" y="16640"/>
                  </a:lnTo>
                  <a:lnTo>
                    <a:pt x="23798" y="18292"/>
                  </a:lnTo>
                  <a:lnTo>
                    <a:pt x="23186" y="19760"/>
                  </a:lnTo>
                  <a:lnTo>
                    <a:pt x="22330" y="21045"/>
                  </a:lnTo>
                  <a:lnTo>
                    <a:pt x="21290" y="22085"/>
                  </a:lnTo>
                  <a:lnTo>
                    <a:pt x="20005" y="22880"/>
                  </a:lnTo>
                  <a:lnTo>
                    <a:pt x="18598" y="23430"/>
                  </a:lnTo>
                  <a:lnTo>
                    <a:pt x="17007" y="23736"/>
                  </a:lnTo>
                  <a:lnTo>
                    <a:pt x="16151" y="23736"/>
                  </a:lnTo>
                  <a:lnTo>
                    <a:pt x="14866" y="23675"/>
                  </a:lnTo>
                  <a:lnTo>
                    <a:pt x="12542" y="22941"/>
                  </a:lnTo>
                  <a:lnTo>
                    <a:pt x="10645" y="21595"/>
                  </a:lnTo>
                  <a:lnTo>
                    <a:pt x="9238" y="19821"/>
                  </a:lnTo>
                  <a:lnTo>
                    <a:pt x="8321" y="17741"/>
                  </a:lnTo>
                  <a:lnTo>
                    <a:pt x="8076" y="15478"/>
                  </a:lnTo>
                  <a:lnTo>
                    <a:pt x="8504" y="13214"/>
                  </a:lnTo>
                  <a:lnTo>
                    <a:pt x="9605" y="11012"/>
                  </a:lnTo>
                  <a:lnTo>
                    <a:pt x="10462" y="10033"/>
                  </a:lnTo>
                  <a:lnTo>
                    <a:pt x="11440" y="9177"/>
                  </a:lnTo>
                  <a:lnTo>
                    <a:pt x="13582" y="8075"/>
                  </a:lnTo>
                  <a:lnTo>
                    <a:pt x="15906" y="7647"/>
                  </a:lnTo>
                  <a:close/>
                  <a:moveTo>
                    <a:pt x="14438" y="0"/>
                  </a:moveTo>
                  <a:lnTo>
                    <a:pt x="11196" y="612"/>
                  </a:lnTo>
                  <a:lnTo>
                    <a:pt x="8321" y="1713"/>
                  </a:lnTo>
                  <a:lnTo>
                    <a:pt x="5751" y="3365"/>
                  </a:lnTo>
                  <a:lnTo>
                    <a:pt x="3549" y="5445"/>
                  </a:lnTo>
                  <a:lnTo>
                    <a:pt x="1836" y="7953"/>
                  </a:lnTo>
                  <a:lnTo>
                    <a:pt x="674" y="10828"/>
                  </a:lnTo>
                  <a:lnTo>
                    <a:pt x="62" y="14009"/>
                  </a:lnTo>
                  <a:lnTo>
                    <a:pt x="1" y="15784"/>
                  </a:lnTo>
                  <a:lnTo>
                    <a:pt x="62" y="17558"/>
                  </a:lnTo>
                  <a:lnTo>
                    <a:pt x="674" y="20739"/>
                  </a:lnTo>
                  <a:lnTo>
                    <a:pt x="1836" y="23614"/>
                  </a:lnTo>
                  <a:lnTo>
                    <a:pt x="3549" y="26122"/>
                  </a:lnTo>
                  <a:lnTo>
                    <a:pt x="5751" y="28202"/>
                  </a:lnTo>
                  <a:lnTo>
                    <a:pt x="8321" y="29854"/>
                  </a:lnTo>
                  <a:lnTo>
                    <a:pt x="11196" y="30955"/>
                  </a:lnTo>
                  <a:lnTo>
                    <a:pt x="14438" y="31567"/>
                  </a:lnTo>
                  <a:lnTo>
                    <a:pt x="17864" y="31567"/>
                  </a:lnTo>
                  <a:lnTo>
                    <a:pt x="21106" y="30955"/>
                  </a:lnTo>
                  <a:lnTo>
                    <a:pt x="24043" y="29854"/>
                  </a:lnTo>
                  <a:lnTo>
                    <a:pt x="26612" y="28202"/>
                  </a:lnTo>
                  <a:lnTo>
                    <a:pt x="28753" y="26122"/>
                  </a:lnTo>
                  <a:lnTo>
                    <a:pt x="30466" y="23675"/>
                  </a:lnTo>
                  <a:lnTo>
                    <a:pt x="31628" y="20739"/>
                  </a:lnTo>
                  <a:lnTo>
                    <a:pt x="32301" y="17496"/>
                  </a:lnTo>
                  <a:lnTo>
                    <a:pt x="32362" y="15784"/>
                  </a:lnTo>
                  <a:lnTo>
                    <a:pt x="32301" y="14009"/>
                  </a:lnTo>
                  <a:lnTo>
                    <a:pt x="31628" y="10767"/>
                  </a:lnTo>
                  <a:lnTo>
                    <a:pt x="30466" y="7892"/>
                  </a:lnTo>
                  <a:lnTo>
                    <a:pt x="28753" y="5384"/>
                  </a:lnTo>
                  <a:lnTo>
                    <a:pt x="26612" y="3304"/>
                  </a:lnTo>
                  <a:lnTo>
                    <a:pt x="24043" y="1713"/>
                  </a:lnTo>
                  <a:lnTo>
                    <a:pt x="21106" y="612"/>
                  </a:lnTo>
                  <a:lnTo>
                    <a:pt x="17864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5"/>
            <p:cNvSpPr/>
            <p:nvPr/>
          </p:nvSpPr>
          <p:spPr>
            <a:xfrm>
              <a:off x="3882625" y="2171575"/>
              <a:ext cx="790725" cy="1072100"/>
            </a:xfrm>
            <a:custGeom>
              <a:avLst/>
              <a:gdLst/>
              <a:ahLst/>
              <a:cxnLst/>
              <a:rect l="l" t="t" r="r" b="b"/>
              <a:pathLst>
                <a:path w="31629" h="42884" extrusionOk="0">
                  <a:moveTo>
                    <a:pt x="16824" y="19025"/>
                  </a:moveTo>
                  <a:lnTo>
                    <a:pt x="18415" y="19331"/>
                  </a:lnTo>
                  <a:lnTo>
                    <a:pt x="19822" y="19882"/>
                  </a:lnTo>
                  <a:lnTo>
                    <a:pt x="21106" y="20677"/>
                  </a:lnTo>
                  <a:lnTo>
                    <a:pt x="22146" y="21717"/>
                  </a:lnTo>
                  <a:lnTo>
                    <a:pt x="23003" y="23002"/>
                  </a:lnTo>
                  <a:lnTo>
                    <a:pt x="23553" y="24470"/>
                  </a:lnTo>
                  <a:lnTo>
                    <a:pt x="23859" y="26183"/>
                  </a:lnTo>
                  <a:lnTo>
                    <a:pt x="23920" y="27101"/>
                  </a:lnTo>
                  <a:lnTo>
                    <a:pt x="23859" y="28018"/>
                  </a:lnTo>
                  <a:lnTo>
                    <a:pt x="23553" y="29731"/>
                  </a:lnTo>
                  <a:lnTo>
                    <a:pt x="23003" y="31199"/>
                  </a:lnTo>
                  <a:lnTo>
                    <a:pt x="22146" y="32484"/>
                  </a:lnTo>
                  <a:lnTo>
                    <a:pt x="21045" y="33524"/>
                  </a:lnTo>
                  <a:lnTo>
                    <a:pt x="19822" y="34319"/>
                  </a:lnTo>
                  <a:lnTo>
                    <a:pt x="18415" y="34870"/>
                  </a:lnTo>
                  <a:lnTo>
                    <a:pt x="16824" y="35176"/>
                  </a:lnTo>
                  <a:lnTo>
                    <a:pt x="15172" y="35176"/>
                  </a:lnTo>
                  <a:lnTo>
                    <a:pt x="13582" y="34870"/>
                  </a:lnTo>
                  <a:lnTo>
                    <a:pt x="12175" y="34319"/>
                  </a:lnTo>
                  <a:lnTo>
                    <a:pt x="10890" y="33463"/>
                  </a:lnTo>
                  <a:lnTo>
                    <a:pt x="9850" y="32423"/>
                  </a:lnTo>
                  <a:lnTo>
                    <a:pt x="8994" y="31138"/>
                  </a:lnTo>
                  <a:lnTo>
                    <a:pt x="8443" y="29670"/>
                  </a:lnTo>
                  <a:lnTo>
                    <a:pt x="8137" y="27957"/>
                  </a:lnTo>
                  <a:lnTo>
                    <a:pt x="8076" y="27101"/>
                  </a:lnTo>
                  <a:lnTo>
                    <a:pt x="8137" y="26183"/>
                  </a:lnTo>
                  <a:lnTo>
                    <a:pt x="8443" y="24531"/>
                  </a:lnTo>
                  <a:lnTo>
                    <a:pt x="8994" y="23063"/>
                  </a:lnTo>
                  <a:lnTo>
                    <a:pt x="9850" y="21778"/>
                  </a:lnTo>
                  <a:lnTo>
                    <a:pt x="10890" y="20677"/>
                  </a:lnTo>
                  <a:lnTo>
                    <a:pt x="12175" y="19882"/>
                  </a:lnTo>
                  <a:lnTo>
                    <a:pt x="13582" y="19331"/>
                  </a:lnTo>
                  <a:lnTo>
                    <a:pt x="15172" y="19025"/>
                  </a:lnTo>
                  <a:close/>
                  <a:moveTo>
                    <a:pt x="24349" y="0"/>
                  </a:moveTo>
                  <a:lnTo>
                    <a:pt x="24104" y="61"/>
                  </a:lnTo>
                  <a:lnTo>
                    <a:pt x="23737" y="428"/>
                  </a:lnTo>
                  <a:lnTo>
                    <a:pt x="23676" y="673"/>
                  </a:lnTo>
                  <a:lnTo>
                    <a:pt x="23676" y="16334"/>
                  </a:lnTo>
                  <a:lnTo>
                    <a:pt x="22758" y="15171"/>
                  </a:lnTo>
                  <a:lnTo>
                    <a:pt x="20556" y="13214"/>
                  </a:lnTo>
                  <a:lnTo>
                    <a:pt x="17925" y="11929"/>
                  </a:lnTo>
                  <a:lnTo>
                    <a:pt x="15050" y="11256"/>
                  </a:lnTo>
                  <a:lnTo>
                    <a:pt x="12175" y="11256"/>
                  </a:lnTo>
                  <a:lnTo>
                    <a:pt x="9544" y="11807"/>
                  </a:lnTo>
                  <a:lnTo>
                    <a:pt x="7158" y="12847"/>
                  </a:lnTo>
                  <a:lnTo>
                    <a:pt x="4956" y="14376"/>
                  </a:lnTo>
                  <a:lnTo>
                    <a:pt x="3121" y="16395"/>
                  </a:lnTo>
                  <a:lnTo>
                    <a:pt x="1591" y="18903"/>
                  </a:lnTo>
                  <a:lnTo>
                    <a:pt x="551" y="21839"/>
                  </a:lnTo>
                  <a:lnTo>
                    <a:pt x="1" y="25204"/>
                  </a:lnTo>
                  <a:lnTo>
                    <a:pt x="1" y="27101"/>
                  </a:lnTo>
                  <a:lnTo>
                    <a:pt x="1" y="28997"/>
                  </a:lnTo>
                  <a:lnTo>
                    <a:pt x="551" y="32362"/>
                  </a:lnTo>
                  <a:lnTo>
                    <a:pt x="1591" y="35298"/>
                  </a:lnTo>
                  <a:lnTo>
                    <a:pt x="3121" y="37806"/>
                  </a:lnTo>
                  <a:lnTo>
                    <a:pt x="4956" y="39764"/>
                  </a:lnTo>
                  <a:lnTo>
                    <a:pt x="7158" y="41293"/>
                  </a:lnTo>
                  <a:lnTo>
                    <a:pt x="9605" y="42333"/>
                  </a:lnTo>
                  <a:lnTo>
                    <a:pt x="12236" y="42884"/>
                  </a:lnTo>
                  <a:lnTo>
                    <a:pt x="15111" y="42884"/>
                  </a:lnTo>
                  <a:lnTo>
                    <a:pt x="17986" y="42272"/>
                  </a:lnTo>
                  <a:lnTo>
                    <a:pt x="20556" y="40987"/>
                  </a:lnTo>
                  <a:lnTo>
                    <a:pt x="22758" y="39091"/>
                  </a:lnTo>
                  <a:lnTo>
                    <a:pt x="23676" y="37929"/>
                  </a:lnTo>
                  <a:lnTo>
                    <a:pt x="23676" y="41415"/>
                  </a:lnTo>
                  <a:lnTo>
                    <a:pt x="23676" y="41721"/>
                  </a:lnTo>
                  <a:lnTo>
                    <a:pt x="24043" y="42088"/>
                  </a:lnTo>
                  <a:lnTo>
                    <a:pt x="31200" y="42088"/>
                  </a:lnTo>
                  <a:lnTo>
                    <a:pt x="31567" y="41721"/>
                  </a:lnTo>
                  <a:lnTo>
                    <a:pt x="31628" y="41415"/>
                  </a:lnTo>
                  <a:lnTo>
                    <a:pt x="31628" y="612"/>
                  </a:lnTo>
                  <a:lnTo>
                    <a:pt x="31567" y="367"/>
                  </a:lnTo>
                  <a:lnTo>
                    <a:pt x="31200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75"/>
            <p:cNvSpPr/>
            <p:nvPr/>
          </p:nvSpPr>
          <p:spPr>
            <a:xfrm>
              <a:off x="7264100" y="2370375"/>
              <a:ext cx="119325" cy="120850"/>
            </a:xfrm>
            <a:custGeom>
              <a:avLst/>
              <a:gdLst/>
              <a:ahLst/>
              <a:cxnLst/>
              <a:rect l="l" t="t" r="r" b="b"/>
              <a:pathLst>
                <a:path w="4773" h="4834" extrusionOk="0">
                  <a:moveTo>
                    <a:pt x="2631" y="307"/>
                  </a:moveTo>
                  <a:lnTo>
                    <a:pt x="2937" y="368"/>
                  </a:lnTo>
                  <a:lnTo>
                    <a:pt x="3182" y="429"/>
                  </a:lnTo>
                  <a:lnTo>
                    <a:pt x="3426" y="613"/>
                  </a:lnTo>
                  <a:lnTo>
                    <a:pt x="3671" y="735"/>
                  </a:lnTo>
                  <a:lnTo>
                    <a:pt x="3855" y="918"/>
                  </a:lnTo>
                  <a:lnTo>
                    <a:pt x="4038" y="1102"/>
                  </a:lnTo>
                  <a:lnTo>
                    <a:pt x="4160" y="1347"/>
                  </a:lnTo>
                  <a:lnTo>
                    <a:pt x="4283" y="1591"/>
                  </a:lnTo>
                  <a:lnTo>
                    <a:pt x="4405" y="1836"/>
                  </a:lnTo>
                  <a:lnTo>
                    <a:pt x="4466" y="2142"/>
                  </a:lnTo>
                  <a:lnTo>
                    <a:pt x="4466" y="2448"/>
                  </a:lnTo>
                  <a:lnTo>
                    <a:pt x="4405" y="2815"/>
                  </a:lnTo>
                  <a:lnTo>
                    <a:pt x="4283" y="3243"/>
                  </a:lnTo>
                  <a:lnTo>
                    <a:pt x="4099" y="3610"/>
                  </a:lnTo>
                  <a:lnTo>
                    <a:pt x="3855" y="3916"/>
                  </a:lnTo>
                  <a:lnTo>
                    <a:pt x="3549" y="4161"/>
                  </a:lnTo>
                  <a:lnTo>
                    <a:pt x="2753" y="4467"/>
                  </a:lnTo>
                  <a:lnTo>
                    <a:pt x="2386" y="4528"/>
                  </a:lnTo>
                  <a:lnTo>
                    <a:pt x="1836" y="4467"/>
                  </a:lnTo>
                  <a:lnTo>
                    <a:pt x="1346" y="4222"/>
                  </a:lnTo>
                  <a:lnTo>
                    <a:pt x="1102" y="4099"/>
                  </a:lnTo>
                  <a:lnTo>
                    <a:pt x="918" y="3916"/>
                  </a:lnTo>
                  <a:lnTo>
                    <a:pt x="735" y="3732"/>
                  </a:lnTo>
                  <a:lnTo>
                    <a:pt x="612" y="3488"/>
                  </a:lnTo>
                  <a:lnTo>
                    <a:pt x="429" y="3243"/>
                  </a:lnTo>
                  <a:lnTo>
                    <a:pt x="368" y="2998"/>
                  </a:lnTo>
                  <a:lnTo>
                    <a:pt x="306" y="2692"/>
                  </a:lnTo>
                  <a:lnTo>
                    <a:pt x="306" y="2448"/>
                  </a:lnTo>
                  <a:lnTo>
                    <a:pt x="306" y="2020"/>
                  </a:lnTo>
                  <a:lnTo>
                    <a:pt x="490" y="1591"/>
                  </a:lnTo>
                  <a:lnTo>
                    <a:pt x="612" y="1224"/>
                  </a:lnTo>
                  <a:lnTo>
                    <a:pt x="918" y="918"/>
                  </a:lnTo>
                  <a:lnTo>
                    <a:pt x="1224" y="674"/>
                  </a:lnTo>
                  <a:lnTo>
                    <a:pt x="1591" y="490"/>
                  </a:lnTo>
                  <a:lnTo>
                    <a:pt x="1958" y="307"/>
                  </a:lnTo>
                  <a:close/>
                  <a:moveTo>
                    <a:pt x="2386" y="1"/>
                  </a:moveTo>
                  <a:lnTo>
                    <a:pt x="1713" y="123"/>
                  </a:lnTo>
                  <a:lnTo>
                    <a:pt x="1469" y="184"/>
                  </a:lnTo>
                  <a:lnTo>
                    <a:pt x="1163" y="368"/>
                  </a:lnTo>
                  <a:lnTo>
                    <a:pt x="918" y="490"/>
                  </a:lnTo>
                  <a:lnTo>
                    <a:pt x="673" y="735"/>
                  </a:lnTo>
                  <a:lnTo>
                    <a:pt x="490" y="918"/>
                  </a:lnTo>
                  <a:lnTo>
                    <a:pt x="306" y="1224"/>
                  </a:lnTo>
                  <a:lnTo>
                    <a:pt x="184" y="1469"/>
                  </a:lnTo>
                  <a:lnTo>
                    <a:pt x="62" y="1775"/>
                  </a:lnTo>
                  <a:lnTo>
                    <a:pt x="1" y="2081"/>
                  </a:lnTo>
                  <a:lnTo>
                    <a:pt x="1" y="2448"/>
                  </a:lnTo>
                  <a:lnTo>
                    <a:pt x="1" y="2754"/>
                  </a:lnTo>
                  <a:lnTo>
                    <a:pt x="62" y="3060"/>
                  </a:lnTo>
                  <a:lnTo>
                    <a:pt x="184" y="3365"/>
                  </a:lnTo>
                  <a:lnTo>
                    <a:pt x="306" y="3610"/>
                  </a:lnTo>
                  <a:lnTo>
                    <a:pt x="490" y="3855"/>
                  </a:lnTo>
                  <a:lnTo>
                    <a:pt x="673" y="4099"/>
                  </a:lnTo>
                  <a:lnTo>
                    <a:pt x="918" y="4344"/>
                  </a:lnTo>
                  <a:lnTo>
                    <a:pt x="1163" y="4467"/>
                  </a:lnTo>
                  <a:lnTo>
                    <a:pt x="1469" y="4650"/>
                  </a:lnTo>
                  <a:lnTo>
                    <a:pt x="1713" y="4711"/>
                  </a:lnTo>
                  <a:lnTo>
                    <a:pt x="2386" y="4834"/>
                  </a:lnTo>
                  <a:lnTo>
                    <a:pt x="2998" y="4711"/>
                  </a:lnTo>
                  <a:lnTo>
                    <a:pt x="3304" y="4650"/>
                  </a:lnTo>
                  <a:lnTo>
                    <a:pt x="3610" y="4467"/>
                  </a:lnTo>
                  <a:lnTo>
                    <a:pt x="4099" y="4099"/>
                  </a:lnTo>
                  <a:lnTo>
                    <a:pt x="4466" y="3610"/>
                  </a:lnTo>
                  <a:lnTo>
                    <a:pt x="4589" y="3365"/>
                  </a:lnTo>
                  <a:lnTo>
                    <a:pt x="4711" y="3060"/>
                  </a:lnTo>
                  <a:lnTo>
                    <a:pt x="4772" y="2754"/>
                  </a:lnTo>
                  <a:lnTo>
                    <a:pt x="4772" y="2448"/>
                  </a:lnTo>
                  <a:lnTo>
                    <a:pt x="4772" y="2081"/>
                  </a:lnTo>
                  <a:lnTo>
                    <a:pt x="4711" y="1775"/>
                  </a:lnTo>
                  <a:lnTo>
                    <a:pt x="4589" y="1469"/>
                  </a:lnTo>
                  <a:lnTo>
                    <a:pt x="4466" y="1224"/>
                  </a:lnTo>
                  <a:lnTo>
                    <a:pt x="4099" y="674"/>
                  </a:lnTo>
                  <a:lnTo>
                    <a:pt x="3610" y="368"/>
                  </a:lnTo>
                  <a:lnTo>
                    <a:pt x="3304" y="184"/>
                  </a:lnTo>
                  <a:lnTo>
                    <a:pt x="2998" y="123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5"/>
            <p:cNvSpPr/>
            <p:nvPr/>
          </p:nvSpPr>
          <p:spPr>
            <a:xfrm>
              <a:off x="7299275" y="2393325"/>
              <a:ext cx="56625" cy="73425"/>
            </a:xfrm>
            <a:custGeom>
              <a:avLst/>
              <a:gdLst/>
              <a:ahLst/>
              <a:cxnLst/>
              <a:rect l="l" t="t" r="r" b="b"/>
              <a:pathLst>
                <a:path w="2265" h="2937" extrusionOk="0">
                  <a:moveTo>
                    <a:pt x="1224" y="367"/>
                  </a:moveTo>
                  <a:lnTo>
                    <a:pt x="1285" y="429"/>
                  </a:lnTo>
                  <a:lnTo>
                    <a:pt x="1408" y="490"/>
                  </a:lnTo>
                  <a:lnTo>
                    <a:pt x="1469" y="551"/>
                  </a:lnTo>
                  <a:lnTo>
                    <a:pt x="1530" y="612"/>
                  </a:lnTo>
                  <a:lnTo>
                    <a:pt x="1530" y="734"/>
                  </a:lnTo>
                  <a:lnTo>
                    <a:pt x="1530" y="857"/>
                  </a:lnTo>
                  <a:lnTo>
                    <a:pt x="1530" y="979"/>
                  </a:lnTo>
                  <a:lnTo>
                    <a:pt x="1530" y="1040"/>
                  </a:lnTo>
                  <a:lnTo>
                    <a:pt x="1469" y="1163"/>
                  </a:lnTo>
                  <a:lnTo>
                    <a:pt x="1408" y="1224"/>
                  </a:lnTo>
                  <a:lnTo>
                    <a:pt x="1285" y="1285"/>
                  </a:lnTo>
                  <a:lnTo>
                    <a:pt x="1163" y="1346"/>
                  </a:lnTo>
                  <a:lnTo>
                    <a:pt x="1041" y="1407"/>
                  </a:lnTo>
                  <a:lnTo>
                    <a:pt x="490" y="1407"/>
                  </a:lnTo>
                  <a:lnTo>
                    <a:pt x="490" y="367"/>
                  </a:lnTo>
                  <a:close/>
                  <a:moveTo>
                    <a:pt x="1" y="0"/>
                  </a:moveTo>
                  <a:lnTo>
                    <a:pt x="1" y="2937"/>
                  </a:lnTo>
                  <a:lnTo>
                    <a:pt x="490" y="2937"/>
                  </a:lnTo>
                  <a:lnTo>
                    <a:pt x="490" y="1774"/>
                  </a:lnTo>
                  <a:lnTo>
                    <a:pt x="918" y="1774"/>
                  </a:lnTo>
                  <a:lnTo>
                    <a:pt x="918" y="1836"/>
                  </a:lnTo>
                  <a:lnTo>
                    <a:pt x="979" y="1836"/>
                  </a:lnTo>
                  <a:lnTo>
                    <a:pt x="1591" y="2876"/>
                  </a:lnTo>
                  <a:lnTo>
                    <a:pt x="1652" y="2937"/>
                  </a:lnTo>
                  <a:lnTo>
                    <a:pt x="2264" y="2937"/>
                  </a:lnTo>
                  <a:lnTo>
                    <a:pt x="1469" y="1836"/>
                  </a:lnTo>
                  <a:lnTo>
                    <a:pt x="1469" y="1774"/>
                  </a:lnTo>
                  <a:lnTo>
                    <a:pt x="1408" y="1713"/>
                  </a:lnTo>
                  <a:lnTo>
                    <a:pt x="1346" y="1652"/>
                  </a:lnTo>
                  <a:lnTo>
                    <a:pt x="1652" y="1591"/>
                  </a:lnTo>
                  <a:lnTo>
                    <a:pt x="1897" y="1346"/>
                  </a:lnTo>
                  <a:lnTo>
                    <a:pt x="2019" y="1102"/>
                  </a:lnTo>
                  <a:lnTo>
                    <a:pt x="2019" y="857"/>
                  </a:lnTo>
                  <a:lnTo>
                    <a:pt x="2019" y="490"/>
                  </a:lnTo>
                  <a:lnTo>
                    <a:pt x="1775" y="245"/>
                  </a:lnTo>
                  <a:lnTo>
                    <a:pt x="1346" y="62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75"/>
          <p:cNvGrpSpPr/>
          <p:nvPr/>
        </p:nvGrpSpPr>
        <p:grpSpPr>
          <a:xfrm>
            <a:off x="545920" y="994102"/>
            <a:ext cx="283332" cy="478932"/>
            <a:chOff x="2639350" y="887650"/>
            <a:chExt cx="2333875" cy="3941825"/>
          </a:xfrm>
        </p:grpSpPr>
        <p:sp>
          <p:nvSpPr>
            <p:cNvPr id="405" name="Google Shape;405;p75"/>
            <p:cNvSpPr/>
            <p:nvPr/>
          </p:nvSpPr>
          <p:spPr>
            <a:xfrm>
              <a:off x="2639350" y="887650"/>
              <a:ext cx="2333875" cy="3024825"/>
            </a:xfrm>
            <a:custGeom>
              <a:avLst/>
              <a:gdLst/>
              <a:ahLst/>
              <a:cxnLst/>
              <a:rect l="l" t="t" r="r" b="b"/>
              <a:pathLst>
                <a:path w="93355" h="120993" extrusionOk="0">
                  <a:moveTo>
                    <a:pt x="47633" y="0"/>
                  </a:moveTo>
                  <a:lnTo>
                    <a:pt x="42411" y="255"/>
                  </a:lnTo>
                  <a:lnTo>
                    <a:pt x="37062" y="1019"/>
                  </a:lnTo>
                  <a:lnTo>
                    <a:pt x="34387" y="1656"/>
                  </a:lnTo>
                  <a:lnTo>
                    <a:pt x="32180" y="2251"/>
                  </a:lnTo>
                  <a:lnTo>
                    <a:pt x="27934" y="3651"/>
                  </a:lnTo>
                  <a:lnTo>
                    <a:pt x="23986" y="5392"/>
                  </a:lnTo>
                  <a:lnTo>
                    <a:pt x="20293" y="7387"/>
                  </a:lnTo>
                  <a:lnTo>
                    <a:pt x="16896" y="9637"/>
                  </a:lnTo>
                  <a:lnTo>
                    <a:pt x="13797" y="12142"/>
                  </a:lnTo>
                  <a:lnTo>
                    <a:pt x="10953" y="14902"/>
                  </a:lnTo>
                  <a:lnTo>
                    <a:pt x="8448" y="17916"/>
                  </a:lnTo>
                  <a:lnTo>
                    <a:pt x="6241" y="21100"/>
                  </a:lnTo>
                  <a:lnTo>
                    <a:pt x="4373" y="24539"/>
                  </a:lnTo>
                  <a:lnTo>
                    <a:pt x="2802" y="28147"/>
                  </a:lnTo>
                  <a:lnTo>
                    <a:pt x="1571" y="31968"/>
                  </a:lnTo>
                  <a:lnTo>
                    <a:pt x="679" y="35959"/>
                  </a:lnTo>
                  <a:lnTo>
                    <a:pt x="170" y="40119"/>
                  </a:lnTo>
                  <a:lnTo>
                    <a:pt x="0" y="44407"/>
                  </a:lnTo>
                  <a:lnTo>
                    <a:pt x="212" y="48864"/>
                  </a:lnTo>
                  <a:lnTo>
                    <a:pt x="467" y="51114"/>
                  </a:lnTo>
                  <a:lnTo>
                    <a:pt x="722" y="52813"/>
                  </a:lnTo>
                  <a:lnTo>
                    <a:pt x="1359" y="56166"/>
                  </a:lnTo>
                  <a:lnTo>
                    <a:pt x="2759" y="61006"/>
                  </a:lnTo>
                  <a:lnTo>
                    <a:pt x="5222" y="67247"/>
                  </a:lnTo>
                  <a:lnTo>
                    <a:pt x="8236" y="73275"/>
                  </a:lnTo>
                  <a:lnTo>
                    <a:pt x="9892" y="76204"/>
                  </a:lnTo>
                  <a:lnTo>
                    <a:pt x="12142" y="79983"/>
                  </a:lnTo>
                  <a:lnTo>
                    <a:pt x="16472" y="87539"/>
                  </a:lnTo>
                  <a:lnTo>
                    <a:pt x="19444" y="93356"/>
                  </a:lnTo>
                  <a:lnTo>
                    <a:pt x="21142" y="97346"/>
                  </a:lnTo>
                  <a:lnTo>
                    <a:pt x="22585" y="101464"/>
                  </a:lnTo>
                  <a:lnTo>
                    <a:pt x="23689" y="105752"/>
                  </a:lnTo>
                  <a:lnTo>
                    <a:pt x="24071" y="107959"/>
                  </a:lnTo>
                  <a:lnTo>
                    <a:pt x="24156" y="108342"/>
                  </a:lnTo>
                  <a:lnTo>
                    <a:pt x="24580" y="109063"/>
                  </a:lnTo>
                  <a:lnTo>
                    <a:pt x="25514" y="110040"/>
                  </a:lnTo>
                  <a:lnTo>
                    <a:pt x="26194" y="110464"/>
                  </a:lnTo>
                  <a:lnTo>
                    <a:pt x="27170" y="110804"/>
                  </a:lnTo>
                  <a:lnTo>
                    <a:pt x="29038" y="111059"/>
                  </a:lnTo>
                  <a:lnTo>
                    <a:pt x="30906" y="110846"/>
                  </a:lnTo>
                  <a:lnTo>
                    <a:pt x="32689" y="110125"/>
                  </a:lnTo>
                  <a:lnTo>
                    <a:pt x="33538" y="109615"/>
                  </a:lnTo>
                  <a:lnTo>
                    <a:pt x="34260" y="109021"/>
                  </a:lnTo>
                  <a:lnTo>
                    <a:pt x="35194" y="107705"/>
                  </a:lnTo>
                  <a:lnTo>
                    <a:pt x="35618" y="106134"/>
                  </a:lnTo>
                  <a:lnTo>
                    <a:pt x="35576" y="104478"/>
                  </a:lnTo>
                  <a:lnTo>
                    <a:pt x="35321" y="103672"/>
                  </a:lnTo>
                  <a:lnTo>
                    <a:pt x="34387" y="100573"/>
                  </a:lnTo>
                  <a:lnTo>
                    <a:pt x="32859" y="95945"/>
                  </a:lnTo>
                  <a:lnTo>
                    <a:pt x="31670" y="92973"/>
                  </a:lnTo>
                  <a:lnTo>
                    <a:pt x="30991" y="91488"/>
                  </a:lnTo>
                  <a:lnTo>
                    <a:pt x="28359" y="86308"/>
                  </a:lnTo>
                  <a:lnTo>
                    <a:pt x="22755" y="76077"/>
                  </a:lnTo>
                  <a:lnTo>
                    <a:pt x="20038" y="70898"/>
                  </a:lnTo>
                  <a:lnTo>
                    <a:pt x="18340" y="67629"/>
                  </a:lnTo>
                  <a:lnTo>
                    <a:pt x="15835" y="62662"/>
                  </a:lnTo>
                  <a:lnTo>
                    <a:pt x="14392" y="59265"/>
                  </a:lnTo>
                  <a:lnTo>
                    <a:pt x="13755" y="57525"/>
                  </a:lnTo>
                  <a:lnTo>
                    <a:pt x="13245" y="56081"/>
                  </a:lnTo>
                  <a:lnTo>
                    <a:pt x="12396" y="53152"/>
                  </a:lnTo>
                  <a:lnTo>
                    <a:pt x="11802" y="50223"/>
                  </a:lnTo>
                  <a:lnTo>
                    <a:pt x="11462" y="47378"/>
                  </a:lnTo>
                  <a:lnTo>
                    <a:pt x="11335" y="44534"/>
                  </a:lnTo>
                  <a:lnTo>
                    <a:pt x="11420" y="41775"/>
                  </a:lnTo>
                  <a:lnTo>
                    <a:pt x="11760" y="39058"/>
                  </a:lnTo>
                  <a:lnTo>
                    <a:pt x="12269" y="36383"/>
                  </a:lnTo>
                  <a:lnTo>
                    <a:pt x="13033" y="33836"/>
                  </a:lnTo>
                  <a:lnTo>
                    <a:pt x="13967" y="31331"/>
                  </a:lnTo>
                  <a:lnTo>
                    <a:pt x="15156" y="28954"/>
                  </a:lnTo>
                  <a:lnTo>
                    <a:pt x="16514" y="26661"/>
                  </a:lnTo>
                  <a:lnTo>
                    <a:pt x="18085" y="24496"/>
                  </a:lnTo>
                  <a:lnTo>
                    <a:pt x="19868" y="22416"/>
                  </a:lnTo>
                  <a:lnTo>
                    <a:pt x="21821" y="20505"/>
                  </a:lnTo>
                  <a:lnTo>
                    <a:pt x="23986" y="18722"/>
                  </a:lnTo>
                  <a:lnTo>
                    <a:pt x="25132" y="17916"/>
                  </a:lnTo>
                  <a:lnTo>
                    <a:pt x="26364" y="17067"/>
                  </a:lnTo>
                  <a:lnTo>
                    <a:pt x="28868" y="15623"/>
                  </a:lnTo>
                  <a:lnTo>
                    <a:pt x="31415" y="14392"/>
                  </a:lnTo>
                  <a:lnTo>
                    <a:pt x="34048" y="13373"/>
                  </a:lnTo>
                  <a:lnTo>
                    <a:pt x="36722" y="12567"/>
                  </a:lnTo>
                  <a:lnTo>
                    <a:pt x="39482" y="12015"/>
                  </a:lnTo>
                  <a:lnTo>
                    <a:pt x="42284" y="11633"/>
                  </a:lnTo>
                  <a:lnTo>
                    <a:pt x="45170" y="11463"/>
                  </a:lnTo>
                  <a:lnTo>
                    <a:pt x="46656" y="11463"/>
                  </a:lnTo>
                  <a:lnTo>
                    <a:pt x="48906" y="11590"/>
                  </a:lnTo>
                  <a:lnTo>
                    <a:pt x="50986" y="11760"/>
                  </a:lnTo>
                  <a:lnTo>
                    <a:pt x="52854" y="11930"/>
                  </a:lnTo>
                  <a:lnTo>
                    <a:pt x="56463" y="12524"/>
                  </a:lnTo>
                  <a:lnTo>
                    <a:pt x="59859" y="13501"/>
                  </a:lnTo>
                  <a:lnTo>
                    <a:pt x="63128" y="14774"/>
                  </a:lnTo>
                  <a:lnTo>
                    <a:pt x="66142" y="16345"/>
                  </a:lnTo>
                  <a:lnTo>
                    <a:pt x="68987" y="18213"/>
                  </a:lnTo>
                  <a:lnTo>
                    <a:pt x="71576" y="20336"/>
                  </a:lnTo>
                  <a:lnTo>
                    <a:pt x="73911" y="22713"/>
                  </a:lnTo>
                  <a:lnTo>
                    <a:pt x="75991" y="25260"/>
                  </a:lnTo>
                  <a:lnTo>
                    <a:pt x="77817" y="28062"/>
                  </a:lnTo>
                  <a:lnTo>
                    <a:pt x="79345" y="31034"/>
                  </a:lnTo>
                  <a:lnTo>
                    <a:pt x="80534" y="34218"/>
                  </a:lnTo>
                  <a:lnTo>
                    <a:pt x="81425" y="37487"/>
                  </a:lnTo>
                  <a:lnTo>
                    <a:pt x="82020" y="40926"/>
                  </a:lnTo>
                  <a:lnTo>
                    <a:pt x="82232" y="44492"/>
                  </a:lnTo>
                  <a:lnTo>
                    <a:pt x="82062" y="48100"/>
                  </a:lnTo>
                  <a:lnTo>
                    <a:pt x="81808" y="49968"/>
                  </a:lnTo>
                  <a:lnTo>
                    <a:pt x="81383" y="52430"/>
                  </a:lnTo>
                  <a:lnTo>
                    <a:pt x="80067" y="57228"/>
                  </a:lnTo>
                  <a:lnTo>
                    <a:pt x="78284" y="61813"/>
                  </a:lnTo>
                  <a:lnTo>
                    <a:pt x="76119" y="66270"/>
                  </a:lnTo>
                  <a:lnTo>
                    <a:pt x="74930" y="68478"/>
                  </a:lnTo>
                  <a:lnTo>
                    <a:pt x="69326" y="78709"/>
                  </a:lnTo>
                  <a:lnTo>
                    <a:pt x="63765" y="88940"/>
                  </a:lnTo>
                  <a:lnTo>
                    <a:pt x="62661" y="91148"/>
                  </a:lnTo>
                  <a:lnTo>
                    <a:pt x="60793" y="95606"/>
                  </a:lnTo>
                  <a:lnTo>
                    <a:pt x="59520" y="100233"/>
                  </a:lnTo>
                  <a:lnTo>
                    <a:pt x="58755" y="104988"/>
                  </a:lnTo>
                  <a:lnTo>
                    <a:pt x="58628" y="107408"/>
                  </a:lnTo>
                  <a:lnTo>
                    <a:pt x="58586" y="108044"/>
                  </a:lnTo>
                  <a:lnTo>
                    <a:pt x="58331" y="108978"/>
                  </a:lnTo>
                  <a:lnTo>
                    <a:pt x="57779" y="109573"/>
                  </a:lnTo>
                  <a:lnTo>
                    <a:pt x="56845" y="109912"/>
                  </a:lnTo>
                  <a:lnTo>
                    <a:pt x="56251" y="110040"/>
                  </a:lnTo>
                  <a:lnTo>
                    <a:pt x="41986" y="112290"/>
                  </a:lnTo>
                  <a:lnTo>
                    <a:pt x="27722" y="114710"/>
                  </a:lnTo>
                  <a:lnTo>
                    <a:pt x="26831" y="114879"/>
                  </a:lnTo>
                  <a:lnTo>
                    <a:pt x="25430" y="115516"/>
                  </a:lnTo>
                  <a:lnTo>
                    <a:pt x="24580" y="116493"/>
                  </a:lnTo>
                  <a:lnTo>
                    <a:pt x="24241" y="117724"/>
                  </a:lnTo>
                  <a:lnTo>
                    <a:pt x="24326" y="118445"/>
                  </a:lnTo>
                  <a:lnTo>
                    <a:pt x="24496" y="119167"/>
                  </a:lnTo>
                  <a:lnTo>
                    <a:pt x="25217" y="120229"/>
                  </a:lnTo>
                  <a:lnTo>
                    <a:pt x="26364" y="120823"/>
                  </a:lnTo>
                  <a:lnTo>
                    <a:pt x="27934" y="120993"/>
                  </a:lnTo>
                  <a:lnTo>
                    <a:pt x="28868" y="120865"/>
                  </a:lnTo>
                  <a:lnTo>
                    <a:pt x="31585" y="120398"/>
                  </a:lnTo>
                  <a:lnTo>
                    <a:pt x="34302" y="119931"/>
                  </a:lnTo>
                  <a:lnTo>
                    <a:pt x="50392" y="117299"/>
                  </a:lnTo>
                  <a:lnTo>
                    <a:pt x="66482" y="114625"/>
                  </a:lnTo>
                  <a:lnTo>
                    <a:pt x="67204" y="114497"/>
                  </a:lnTo>
                  <a:lnTo>
                    <a:pt x="68477" y="114030"/>
                  </a:lnTo>
                  <a:lnTo>
                    <a:pt x="69369" y="113224"/>
                  </a:lnTo>
                  <a:lnTo>
                    <a:pt x="69836" y="112035"/>
                  </a:lnTo>
                  <a:lnTo>
                    <a:pt x="69836" y="111228"/>
                  </a:lnTo>
                  <a:lnTo>
                    <a:pt x="69751" y="109870"/>
                  </a:lnTo>
                  <a:lnTo>
                    <a:pt x="69793" y="107195"/>
                  </a:lnTo>
                  <a:lnTo>
                    <a:pt x="70133" y="104563"/>
                  </a:lnTo>
                  <a:lnTo>
                    <a:pt x="70685" y="102016"/>
                  </a:lnTo>
                  <a:lnTo>
                    <a:pt x="71831" y="98280"/>
                  </a:lnTo>
                  <a:lnTo>
                    <a:pt x="73954" y="93440"/>
                  </a:lnTo>
                  <a:lnTo>
                    <a:pt x="75185" y="91063"/>
                  </a:lnTo>
                  <a:lnTo>
                    <a:pt x="79855" y="82785"/>
                  </a:lnTo>
                  <a:lnTo>
                    <a:pt x="84652" y="74506"/>
                  </a:lnTo>
                  <a:lnTo>
                    <a:pt x="86223" y="71662"/>
                  </a:lnTo>
                  <a:lnTo>
                    <a:pt x="89109" y="65761"/>
                  </a:lnTo>
                  <a:lnTo>
                    <a:pt x="90808" y="61176"/>
                  </a:lnTo>
                  <a:lnTo>
                    <a:pt x="91784" y="58034"/>
                  </a:lnTo>
                  <a:lnTo>
                    <a:pt x="92506" y="54850"/>
                  </a:lnTo>
                  <a:lnTo>
                    <a:pt x="93015" y="51624"/>
                  </a:lnTo>
                  <a:lnTo>
                    <a:pt x="93185" y="49968"/>
                  </a:lnTo>
                  <a:lnTo>
                    <a:pt x="93355" y="46784"/>
                  </a:lnTo>
                  <a:lnTo>
                    <a:pt x="93270" y="40586"/>
                  </a:lnTo>
                  <a:lnTo>
                    <a:pt x="92548" y="34685"/>
                  </a:lnTo>
                  <a:lnTo>
                    <a:pt x="91529" y="30482"/>
                  </a:lnTo>
                  <a:lnTo>
                    <a:pt x="90595" y="27765"/>
                  </a:lnTo>
                  <a:lnTo>
                    <a:pt x="89534" y="25133"/>
                  </a:lnTo>
                  <a:lnTo>
                    <a:pt x="88260" y="22586"/>
                  </a:lnTo>
                  <a:lnTo>
                    <a:pt x="86775" y="20123"/>
                  </a:lnTo>
                  <a:lnTo>
                    <a:pt x="85076" y="17746"/>
                  </a:lnTo>
                  <a:lnTo>
                    <a:pt x="83166" y="15496"/>
                  </a:lnTo>
                  <a:lnTo>
                    <a:pt x="81043" y="13331"/>
                  </a:lnTo>
                  <a:lnTo>
                    <a:pt x="78708" y="11293"/>
                  </a:lnTo>
                  <a:lnTo>
                    <a:pt x="76119" y="9340"/>
                  </a:lnTo>
                  <a:lnTo>
                    <a:pt x="74718" y="8406"/>
                  </a:lnTo>
                  <a:lnTo>
                    <a:pt x="72383" y="6963"/>
                  </a:lnTo>
                  <a:lnTo>
                    <a:pt x="67628" y="4458"/>
                  </a:lnTo>
                  <a:lnTo>
                    <a:pt x="62746" y="2548"/>
                  </a:lnTo>
                  <a:lnTo>
                    <a:pt x="57821" y="1147"/>
                  </a:lnTo>
                  <a:lnTo>
                    <a:pt x="52769" y="298"/>
                  </a:lnTo>
                  <a:lnTo>
                    <a:pt x="47633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75"/>
            <p:cNvSpPr/>
            <p:nvPr/>
          </p:nvSpPr>
          <p:spPr>
            <a:xfrm>
              <a:off x="3240050" y="2198400"/>
              <a:ext cx="1130350" cy="396975"/>
            </a:xfrm>
            <a:custGeom>
              <a:avLst/>
              <a:gdLst/>
              <a:ahLst/>
              <a:cxnLst/>
              <a:rect l="l" t="t" r="r" b="b"/>
              <a:pathLst>
                <a:path w="45214" h="15879" extrusionOk="0">
                  <a:moveTo>
                    <a:pt x="8491" y="0"/>
                  </a:moveTo>
                  <a:lnTo>
                    <a:pt x="6963" y="340"/>
                  </a:lnTo>
                  <a:lnTo>
                    <a:pt x="5604" y="1486"/>
                  </a:lnTo>
                  <a:lnTo>
                    <a:pt x="4968" y="2378"/>
                  </a:lnTo>
                  <a:lnTo>
                    <a:pt x="2803" y="5986"/>
                  </a:lnTo>
                  <a:lnTo>
                    <a:pt x="680" y="9680"/>
                  </a:lnTo>
                  <a:lnTo>
                    <a:pt x="340" y="10274"/>
                  </a:lnTo>
                  <a:lnTo>
                    <a:pt x="1" y="11463"/>
                  </a:lnTo>
                  <a:lnTo>
                    <a:pt x="85" y="12567"/>
                  </a:lnTo>
                  <a:lnTo>
                    <a:pt x="765" y="13543"/>
                  </a:lnTo>
                  <a:lnTo>
                    <a:pt x="1444" y="13968"/>
                  </a:lnTo>
                  <a:lnTo>
                    <a:pt x="2081" y="14307"/>
                  </a:lnTo>
                  <a:lnTo>
                    <a:pt x="3227" y="14392"/>
                  </a:lnTo>
                  <a:lnTo>
                    <a:pt x="4161" y="13925"/>
                  </a:lnTo>
                  <a:lnTo>
                    <a:pt x="4968" y="13034"/>
                  </a:lnTo>
                  <a:lnTo>
                    <a:pt x="5307" y="12482"/>
                  </a:lnTo>
                  <a:lnTo>
                    <a:pt x="7133" y="9468"/>
                  </a:lnTo>
                  <a:lnTo>
                    <a:pt x="9043" y="6284"/>
                  </a:lnTo>
                  <a:lnTo>
                    <a:pt x="12906" y="9807"/>
                  </a:lnTo>
                  <a:lnTo>
                    <a:pt x="16685" y="12906"/>
                  </a:lnTo>
                  <a:lnTo>
                    <a:pt x="17789" y="13713"/>
                  </a:lnTo>
                  <a:lnTo>
                    <a:pt x="19996" y="14902"/>
                  </a:lnTo>
                  <a:lnTo>
                    <a:pt x="22204" y="15623"/>
                  </a:lnTo>
                  <a:lnTo>
                    <a:pt x="24326" y="15878"/>
                  </a:lnTo>
                  <a:lnTo>
                    <a:pt x="26449" y="15666"/>
                  </a:lnTo>
                  <a:lnTo>
                    <a:pt x="28487" y="15029"/>
                  </a:lnTo>
                  <a:lnTo>
                    <a:pt x="30482" y="13883"/>
                  </a:lnTo>
                  <a:lnTo>
                    <a:pt x="32435" y="12312"/>
                  </a:lnTo>
                  <a:lnTo>
                    <a:pt x="33369" y="11335"/>
                  </a:lnTo>
                  <a:lnTo>
                    <a:pt x="34642" y="9935"/>
                  </a:lnTo>
                  <a:lnTo>
                    <a:pt x="35831" y="8534"/>
                  </a:lnTo>
                  <a:lnTo>
                    <a:pt x="38548" y="10402"/>
                  </a:lnTo>
                  <a:lnTo>
                    <a:pt x="40968" y="11972"/>
                  </a:lnTo>
                  <a:lnTo>
                    <a:pt x="41477" y="12269"/>
                  </a:lnTo>
                  <a:lnTo>
                    <a:pt x="42581" y="12652"/>
                  </a:lnTo>
                  <a:lnTo>
                    <a:pt x="43600" y="12609"/>
                  </a:lnTo>
                  <a:lnTo>
                    <a:pt x="44492" y="11972"/>
                  </a:lnTo>
                  <a:lnTo>
                    <a:pt x="44831" y="11378"/>
                  </a:lnTo>
                  <a:lnTo>
                    <a:pt x="45128" y="10741"/>
                  </a:lnTo>
                  <a:lnTo>
                    <a:pt x="45213" y="9595"/>
                  </a:lnTo>
                  <a:lnTo>
                    <a:pt x="44789" y="8534"/>
                  </a:lnTo>
                  <a:lnTo>
                    <a:pt x="43940" y="7600"/>
                  </a:lnTo>
                  <a:lnTo>
                    <a:pt x="43345" y="7133"/>
                  </a:lnTo>
                  <a:lnTo>
                    <a:pt x="42157" y="6156"/>
                  </a:lnTo>
                  <a:lnTo>
                    <a:pt x="40076" y="3864"/>
                  </a:lnTo>
                  <a:lnTo>
                    <a:pt x="39270" y="2590"/>
                  </a:lnTo>
                  <a:lnTo>
                    <a:pt x="38718" y="1656"/>
                  </a:lnTo>
                  <a:lnTo>
                    <a:pt x="37784" y="807"/>
                  </a:lnTo>
                  <a:lnTo>
                    <a:pt x="37147" y="467"/>
                  </a:lnTo>
                  <a:lnTo>
                    <a:pt x="36468" y="383"/>
                  </a:lnTo>
                  <a:lnTo>
                    <a:pt x="35746" y="510"/>
                  </a:lnTo>
                  <a:lnTo>
                    <a:pt x="34685" y="1147"/>
                  </a:lnTo>
                  <a:lnTo>
                    <a:pt x="33963" y="1953"/>
                  </a:lnTo>
                  <a:lnTo>
                    <a:pt x="31458" y="5052"/>
                  </a:lnTo>
                  <a:lnTo>
                    <a:pt x="28911" y="8109"/>
                  </a:lnTo>
                  <a:lnTo>
                    <a:pt x="27935" y="9085"/>
                  </a:lnTo>
                  <a:lnTo>
                    <a:pt x="26491" y="10062"/>
                  </a:lnTo>
                  <a:lnTo>
                    <a:pt x="25515" y="10402"/>
                  </a:lnTo>
                  <a:lnTo>
                    <a:pt x="24539" y="10571"/>
                  </a:lnTo>
                  <a:lnTo>
                    <a:pt x="23477" y="10444"/>
                  </a:lnTo>
                  <a:lnTo>
                    <a:pt x="21864" y="9892"/>
                  </a:lnTo>
                  <a:lnTo>
                    <a:pt x="20718" y="9170"/>
                  </a:lnTo>
                  <a:lnTo>
                    <a:pt x="18043" y="7048"/>
                  </a:lnTo>
                  <a:lnTo>
                    <a:pt x="15496" y="4713"/>
                  </a:lnTo>
                  <a:lnTo>
                    <a:pt x="13373" y="2717"/>
                  </a:lnTo>
                  <a:lnTo>
                    <a:pt x="11081" y="934"/>
                  </a:lnTo>
                  <a:lnTo>
                    <a:pt x="10189" y="383"/>
                  </a:lnTo>
                  <a:lnTo>
                    <a:pt x="8491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5"/>
            <p:cNvSpPr/>
            <p:nvPr/>
          </p:nvSpPr>
          <p:spPr>
            <a:xfrm>
              <a:off x="3282500" y="3913525"/>
              <a:ext cx="1139900" cy="318425"/>
            </a:xfrm>
            <a:custGeom>
              <a:avLst/>
              <a:gdLst/>
              <a:ahLst/>
              <a:cxnLst/>
              <a:rect l="l" t="t" r="r" b="b"/>
              <a:pathLst>
                <a:path w="45596" h="12737" extrusionOk="0">
                  <a:moveTo>
                    <a:pt x="41902" y="0"/>
                  </a:moveTo>
                  <a:lnTo>
                    <a:pt x="40926" y="128"/>
                  </a:lnTo>
                  <a:lnTo>
                    <a:pt x="31798" y="1656"/>
                  </a:lnTo>
                  <a:lnTo>
                    <a:pt x="22671" y="3184"/>
                  </a:lnTo>
                  <a:lnTo>
                    <a:pt x="12991" y="4755"/>
                  </a:lnTo>
                  <a:lnTo>
                    <a:pt x="3355" y="6368"/>
                  </a:lnTo>
                  <a:lnTo>
                    <a:pt x="2633" y="6496"/>
                  </a:lnTo>
                  <a:lnTo>
                    <a:pt x="1402" y="6963"/>
                  </a:lnTo>
                  <a:lnTo>
                    <a:pt x="468" y="7769"/>
                  </a:lnTo>
                  <a:lnTo>
                    <a:pt x="1" y="8958"/>
                  </a:lnTo>
                  <a:lnTo>
                    <a:pt x="1" y="9722"/>
                  </a:lnTo>
                  <a:lnTo>
                    <a:pt x="86" y="10444"/>
                  </a:lnTo>
                  <a:lnTo>
                    <a:pt x="595" y="11590"/>
                  </a:lnTo>
                  <a:lnTo>
                    <a:pt x="1487" y="12312"/>
                  </a:lnTo>
                  <a:lnTo>
                    <a:pt x="2675" y="12651"/>
                  </a:lnTo>
                  <a:lnTo>
                    <a:pt x="3397" y="12736"/>
                  </a:lnTo>
                  <a:lnTo>
                    <a:pt x="4076" y="12651"/>
                  </a:lnTo>
                  <a:lnTo>
                    <a:pt x="4713" y="12439"/>
                  </a:lnTo>
                  <a:lnTo>
                    <a:pt x="23392" y="9382"/>
                  </a:lnTo>
                  <a:lnTo>
                    <a:pt x="42029" y="6283"/>
                  </a:lnTo>
                  <a:lnTo>
                    <a:pt x="42836" y="6156"/>
                  </a:lnTo>
                  <a:lnTo>
                    <a:pt x="44195" y="5689"/>
                  </a:lnTo>
                  <a:lnTo>
                    <a:pt x="45129" y="4840"/>
                  </a:lnTo>
                  <a:lnTo>
                    <a:pt x="45596" y="3524"/>
                  </a:lnTo>
                  <a:lnTo>
                    <a:pt x="45596" y="2632"/>
                  </a:lnTo>
                  <a:lnTo>
                    <a:pt x="45468" y="1911"/>
                  </a:lnTo>
                  <a:lnTo>
                    <a:pt x="44746" y="807"/>
                  </a:lnTo>
                  <a:lnTo>
                    <a:pt x="43558" y="170"/>
                  </a:lnTo>
                  <a:lnTo>
                    <a:pt x="41902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5"/>
            <p:cNvSpPr/>
            <p:nvPr/>
          </p:nvSpPr>
          <p:spPr>
            <a:xfrm>
              <a:off x="3320725" y="4164000"/>
              <a:ext cx="1143075" cy="317350"/>
            </a:xfrm>
            <a:custGeom>
              <a:avLst/>
              <a:gdLst/>
              <a:ahLst/>
              <a:cxnLst/>
              <a:rect l="l" t="t" r="r" b="b"/>
              <a:pathLst>
                <a:path w="45723" h="12694" extrusionOk="0">
                  <a:moveTo>
                    <a:pt x="42326" y="0"/>
                  </a:moveTo>
                  <a:lnTo>
                    <a:pt x="41392" y="43"/>
                  </a:lnTo>
                  <a:lnTo>
                    <a:pt x="22373" y="3184"/>
                  </a:lnTo>
                  <a:lnTo>
                    <a:pt x="2675" y="6538"/>
                  </a:lnTo>
                  <a:lnTo>
                    <a:pt x="1995" y="6665"/>
                  </a:lnTo>
                  <a:lnTo>
                    <a:pt x="892" y="7302"/>
                  </a:lnTo>
                  <a:lnTo>
                    <a:pt x="212" y="8236"/>
                  </a:lnTo>
                  <a:lnTo>
                    <a:pt x="0" y="9467"/>
                  </a:lnTo>
                  <a:lnTo>
                    <a:pt x="127" y="10189"/>
                  </a:lnTo>
                  <a:lnTo>
                    <a:pt x="297" y="10868"/>
                  </a:lnTo>
                  <a:lnTo>
                    <a:pt x="976" y="11887"/>
                  </a:lnTo>
                  <a:lnTo>
                    <a:pt x="1953" y="12524"/>
                  </a:lnTo>
                  <a:lnTo>
                    <a:pt x="3226" y="12694"/>
                  </a:lnTo>
                  <a:lnTo>
                    <a:pt x="3948" y="12609"/>
                  </a:lnTo>
                  <a:lnTo>
                    <a:pt x="9722" y="11675"/>
                  </a:lnTo>
                  <a:lnTo>
                    <a:pt x="15453" y="10698"/>
                  </a:lnTo>
                  <a:lnTo>
                    <a:pt x="28783" y="8491"/>
                  </a:lnTo>
                  <a:lnTo>
                    <a:pt x="42156" y="6326"/>
                  </a:lnTo>
                  <a:lnTo>
                    <a:pt x="42920" y="6156"/>
                  </a:lnTo>
                  <a:lnTo>
                    <a:pt x="44321" y="5646"/>
                  </a:lnTo>
                  <a:lnTo>
                    <a:pt x="45298" y="4755"/>
                  </a:lnTo>
                  <a:lnTo>
                    <a:pt x="45722" y="3439"/>
                  </a:lnTo>
                  <a:lnTo>
                    <a:pt x="45637" y="2547"/>
                  </a:lnTo>
                  <a:lnTo>
                    <a:pt x="45510" y="1826"/>
                  </a:lnTo>
                  <a:lnTo>
                    <a:pt x="44873" y="764"/>
                  </a:lnTo>
                  <a:lnTo>
                    <a:pt x="43769" y="170"/>
                  </a:lnTo>
                  <a:lnTo>
                    <a:pt x="42326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5"/>
            <p:cNvSpPr/>
            <p:nvPr/>
          </p:nvSpPr>
          <p:spPr>
            <a:xfrm>
              <a:off x="3453375" y="4535450"/>
              <a:ext cx="892600" cy="294025"/>
            </a:xfrm>
            <a:custGeom>
              <a:avLst/>
              <a:gdLst/>
              <a:ahLst/>
              <a:cxnLst/>
              <a:rect l="l" t="t" r="r" b="b"/>
              <a:pathLst>
                <a:path w="35704" h="11761" extrusionOk="0">
                  <a:moveTo>
                    <a:pt x="33411" y="1"/>
                  </a:moveTo>
                  <a:lnTo>
                    <a:pt x="32393" y="213"/>
                  </a:lnTo>
                  <a:lnTo>
                    <a:pt x="31416" y="892"/>
                  </a:lnTo>
                  <a:lnTo>
                    <a:pt x="30907" y="1317"/>
                  </a:lnTo>
                  <a:lnTo>
                    <a:pt x="29378" y="2590"/>
                  </a:lnTo>
                  <a:lnTo>
                    <a:pt x="26279" y="4628"/>
                  </a:lnTo>
                  <a:lnTo>
                    <a:pt x="23010" y="6029"/>
                  </a:lnTo>
                  <a:lnTo>
                    <a:pt x="19699" y="6751"/>
                  </a:lnTo>
                  <a:lnTo>
                    <a:pt x="16345" y="6878"/>
                  </a:lnTo>
                  <a:lnTo>
                    <a:pt x="12991" y="6369"/>
                  </a:lnTo>
                  <a:lnTo>
                    <a:pt x="9680" y="5180"/>
                  </a:lnTo>
                  <a:lnTo>
                    <a:pt x="6496" y="3397"/>
                  </a:lnTo>
                  <a:lnTo>
                    <a:pt x="4925" y="2208"/>
                  </a:lnTo>
                  <a:lnTo>
                    <a:pt x="4416" y="1784"/>
                  </a:lnTo>
                  <a:lnTo>
                    <a:pt x="3312" y="1105"/>
                  </a:lnTo>
                  <a:lnTo>
                    <a:pt x="2208" y="892"/>
                  </a:lnTo>
                  <a:lnTo>
                    <a:pt x="1147" y="1317"/>
                  </a:lnTo>
                  <a:lnTo>
                    <a:pt x="595" y="1911"/>
                  </a:lnTo>
                  <a:lnTo>
                    <a:pt x="128" y="2548"/>
                  </a:lnTo>
                  <a:lnTo>
                    <a:pt x="1" y="3737"/>
                  </a:lnTo>
                  <a:lnTo>
                    <a:pt x="510" y="4756"/>
                  </a:lnTo>
                  <a:lnTo>
                    <a:pt x="1359" y="5690"/>
                  </a:lnTo>
                  <a:lnTo>
                    <a:pt x="1869" y="6114"/>
                  </a:lnTo>
                  <a:lnTo>
                    <a:pt x="3567" y="7430"/>
                  </a:lnTo>
                  <a:lnTo>
                    <a:pt x="7218" y="9510"/>
                  </a:lnTo>
                  <a:lnTo>
                    <a:pt x="11166" y="10954"/>
                  </a:lnTo>
                  <a:lnTo>
                    <a:pt x="15369" y="11676"/>
                  </a:lnTo>
                  <a:lnTo>
                    <a:pt x="17576" y="11760"/>
                  </a:lnTo>
                  <a:lnTo>
                    <a:pt x="19911" y="11633"/>
                  </a:lnTo>
                  <a:lnTo>
                    <a:pt x="23265" y="11039"/>
                  </a:lnTo>
                  <a:lnTo>
                    <a:pt x="25430" y="10402"/>
                  </a:lnTo>
                  <a:lnTo>
                    <a:pt x="27510" y="9553"/>
                  </a:lnTo>
                  <a:lnTo>
                    <a:pt x="29506" y="8534"/>
                  </a:lnTo>
                  <a:lnTo>
                    <a:pt x="31459" y="7303"/>
                  </a:lnTo>
                  <a:lnTo>
                    <a:pt x="33284" y="5859"/>
                  </a:lnTo>
                  <a:lnTo>
                    <a:pt x="34176" y="5053"/>
                  </a:lnTo>
                  <a:lnTo>
                    <a:pt x="34643" y="4586"/>
                  </a:lnTo>
                  <a:lnTo>
                    <a:pt x="35364" y="3652"/>
                  </a:lnTo>
                  <a:lnTo>
                    <a:pt x="35704" y="2590"/>
                  </a:lnTo>
                  <a:lnTo>
                    <a:pt x="35449" y="1529"/>
                  </a:lnTo>
                  <a:lnTo>
                    <a:pt x="34982" y="935"/>
                  </a:lnTo>
                  <a:lnTo>
                    <a:pt x="34473" y="425"/>
                  </a:lnTo>
                  <a:lnTo>
                    <a:pt x="33411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75"/>
          <p:cNvSpPr txBox="1"/>
          <p:nvPr/>
        </p:nvSpPr>
        <p:spPr>
          <a:xfrm>
            <a:off x="823620" y="2452000"/>
            <a:ext cx="728700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EEEEE"/>
                </a:solidFill>
                <a:latin typeface="Tahoma"/>
                <a:ea typeface="Tahoma"/>
                <a:cs typeface="Tahoma"/>
                <a:sym typeface="Tahoma"/>
              </a:rPr>
              <a:t>2010</a:t>
            </a:r>
            <a:endParaRPr sz="1200">
              <a:solidFill>
                <a:srgbClr val="EEEEE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1" name="Google Shape;411;p75"/>
          <p:cNvSpPr txBox="1"/>
          <p:nvPr/>
        </p:nvSpPr>
        <p:spPr>
          <a:xfrm>
            <a:off x="3241649" y="2452000"/>
            <a:ext cx="784200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EEEEE"/>
                </a:solidFill>
                <a:latin typeface="Tahoma"/>
                <a:ea typeface="Tahoma"/>
                <a:cs typeface="Tahoma"/>
                <a:sym typeface="Tahoma"/>
              </a:rPr>
              <a:t>2013</a:t>
            </a:r>
            <a:endParaRPr sz="1200">
              <a:solidFill>
                <a:srgbClr val="EEEEE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2" name="Google Shape;412;p75"/>
          <p:cNvSpPr txBox="1"/>
          <p:nvPr/>
        </p:nvSpPr>
        <p:spPr>
          <a:xfrm>
            <a:off x="-31025" y="2452000"/>
            <a:ext cx="784200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EEEEE"/>
                </a:solidFill>
                <a:latin typeface="Tahoma"/>
                <a:ea typeface="Tahoma"/>
                <a:cs typeface="Tahoma"/>
                <a:sym typeface="Tahoma"/>
              </a:rPr>
              <a:t>2009</a:t>
            </a:r>
            <a:endParaRPr sz="1200">
              <a:solidFill>
                <a:srgbClr val="EEEEE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3" name="Google Shape;413;p75"/>
          <p:cNvSpPr txBox="1"/>
          <p:nvPr/>
        </p:nvSpPr>
        <p:spPr>
          <a:xfrm>
            <a:off x="1648134" y="2452000"/>
            <a:ext cx="730200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EEEEE"/>
                </a:solidFill>
                <a:latin typeface="Tahoma"/>
                <a:ea typeface="Tahoma"/>
                <a:cs typeface="Tahoma"/>
                <a:sym typeface="Tahoma"/>
              </a:rPr>
              <a:t>2011</a:t>
            </a:r>
            <a:endParaRPr sz="1200">
              <a:solidFill>
                <a:srgbClr val="EEEEE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4" name="Google Shape;414;p75"/>
          <p:cNvSpPr txBox="1"/>
          <p:nvPr/>
        </p:nvSpPr>
        <p:spPr>
          <a:xfrm>
            <a:off x="5696605" y="2452000"/>
            <a:ext cx="784200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EEEEE"/>
                </a:solidFill>
                <a:latin typeface="Tahoma"/>
                <a:ea typeface="Tahoma"/>
                <a:cs typeface="Tahoma"/>
                <a:sym typeface="Tahoma"/>
              </a:rPr>
              <a:t>2016</a:t>
            </a:r>
            <a:endParaRPr sz="1200">
              <a:solidFill>
                <a:srgbClr val="EEEEE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5" name="Google Shape;415;p75"/>
          <p:cNvSpPr txBox="1"/>
          <p:nvPr/>
        </p:nvSpPr>
        <p:spPr>
          <a:xfrm>
            <a:off x="6526317" y="2452000"/>
            <a:ext cx="755100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EEEEE"/>
                </a:solidFill>
                <a:latin typeface="Tahoma"/>
                <a:ea typeface="Tahoma"/>
                <a:cs typeface="Tahoma"/>
                <a:sym typeface="Tahoma"/>
              </a:rPr>
              <a:t>2017</a:t>
            </a:r>
            <a:endParaRPr sz="1200">
              <a:solidFill>
                <a:srgbClr val="EEEEE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6" name="Google Shape;416;p75"/>
          <p:cNvSpPr txBox="1"/>
          <p:nvPr/>
        </p:nvSpPr>
        <p:spPr>
          <a:xfrm>
            <a:off x="7300813" y="2452000"/>
            <a:ext cx="1843200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EEEEE"/>
                </a:solidFill>
                <a:latin typeface="Tahoma"/>
                <a:ea typeface="Tahoma"/>
                <a:cs typeface="Tahoma"/>
                <a:sym typeface="Tahoma"/>
              </a:rPr>
              <a:t>2018</a:t>
            </a:r>
            <a:endParaRPr sz="1200">
              <a:solidFill>
                <a:srgbClr val="EEEEE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7" name="Google Shape;417;p75"/>
          <p:cNvSpPr txBox="1"/>
          <p:nvPr/>
        </p:nvSpPr>
        <p:spPr>
          <a:xfrm>
            <a:off x="2412800" y="2452000"/>
            <a:ext cx="817800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EEEEE"/>
                </a:solidFill>
                <a:latin typeface="Tahoma"/>
                <a:ea typeface="Tahoma"/>
                <a:cs typeface="Tahoma"/>
                <a:sym typeface="Tahoma"/>
              </a:rPr>
              <a:t>2012</a:t>
            </a:r>
            <a:endParaRPr sz="1200">
              <a:solidFill>
                <a:srgbClr val="EEEEE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8" name="Google Shape;418;p75"/>
          <p:cNvSpPr txBox="1"/>
          <p:nvPr/>
        </p:nvSpPr>
        <p:spPr>
          <a:xfrm>
            <a:off x="4089964" y="2452000"/>
            <a:ext cx="730200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EEEEE"/>
                </a:solidFill>
                <a:latin typeface="Tahoma"/>
                <a:ea typeface="Tahoma"/>
                <a:cs typeface="Tahoma"/>
                <a:sym typeface="Tahoma"/>
              </a:rPr>
              <a:t>2014</a:t>
            </a:r>
            <a:endParaRPr sz="1200">
              <a:solidFill>
                <a:srgbClr val="EEEEE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9" name="Google Shape;419;p75"/>
          <p:cNvSpPr txBox="1"/>
          <p:nvPr/>
        </p:nvSpPr>
        <p:spPr>
          <a:xfrm>
            <a:off x="4864366" y="2452000"/>
            <a:ext cx="784200" cy="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EEEEE"/>
                </a:solidFill>
                <a:latin typeface="Tahoma"/>
                <a:ea typeface="Tahoma"/>
                <a:cs typeface="Tahoma"/>
                <a:sym typeface="Tahoma"/>
              </a:rPr>
              <a:t>2015</a:t>
            </a:r>
            <a:endParaRPr sz="1200">
              <a:solidFill>
                <a:srgbClr val="EEEEE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420" name="Google Shape;420;p75"/>
          <p:cNvCxnSpPr/>
          <p:nvPr/>
        </p:nvCxnSpPr>
        <p:spPr>
          <a:xfrm>
            <a:off x="792833" y="2468350"/>
            <a:ext cx="0" cy="248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1" name="Google Shape;421;p75"/>
          <p:cNvCxnSpPr/>
          <p:nvPr/>
        </p:nvCxnSpPr>
        <p:spPr>
          <a:xfrm>
            <a:off x="1613487" y="2468350"/>
            <a:ext cx="0" cy="248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2" name="Google Shape;422;p75"/>
          <p:cNvCxnSpPr/>
          <p:nvPr/>
        </p:nvCxnSpPr>
        <p:spPr>
          <a:xfrm>
            <a:off x="2403153" y="2468350"/>
            <a:ext cx="0" cy="248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3" name="Google Shape;423;p75"/>
          <p:cNvCxnSpPr/>
          <p:nvPr/>
        </p:nvCxnSpPr>
        <p:spPr>
          <a:xfrm>
            <a:off x="3230651" y="2468350"/>
            <a:ext cx="0" cy="248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4" name="Google Shape;424;p75"/>
          <p:cNvCxnSpPr/>
          <p:nvPr/>
        </p:nvCxnSpPr>
        <p:spPr>
          <a:xfrm>
            <a:off x="4045601" y="2468350"/>
            <a:ext cx="0" cy="248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5" name="Google Shape;425;p75"/>
          <p:cNvCxnSpPr/>
          <p:nvPr/>
        </p:nvCxnSpPr>
        <p:spPr>
          <a:xfrm>
            <a:off x="4876569" y="2468350"/>
            <a:ext cx="0" cy="248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6" name="Google Shape;426;p75"/>
          <p:cNvCxnSpPr/>
          <p:nvPr/>
        </p:nvCxnSpPr>
        <p:spPr>
          <a:xfrm>
            <a:off x="5651097" y="2468350"/>
            <a:ext cx="0" cy="248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7" name="Google Shape;427;p75"/>
          <p:cNvCxnSpPr/>
          <p:nvPr/>
        </p:nvCxnSpPr>
        <p:spPr>
          <a:xfrm>
            <a:off x="6506612" y="2468350"/>
            <a:ext cx="0" cy="248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8" name="Google Shape;428;p75"/>
          <p:cNvCxnSpPr/>
          <p:nvPr/>
        </p:nvCxnSpPr>
        <p:spPr>
          <a:xfrm>
            <a:off x="7281141" y="2468350"/>
            <a:ext cx="0" cy="248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9" name="Google Shape;429;p75"/>
          <p:cNvSpPr/>
          <p:nvPr/>
        </p:nvSpPr>
        <p:spPr>
          <a:xfrm>
            <a:off x="8118284" y="897650"/>
            <a:ext cx="668400" cy="668400"/>
          </a:xfrm>
          <a:prstGeom prst="ellipse">
            <a:avLst/>
          </a:prstGeom>
          <a:noFill/>
          <a:ln w="38100" cap="flat" cmpd="sng">
            <a:solidFill>
              <a:srgbClr val="0B37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75"/>
          <p:cNvSpPr/>
          <p:nvPr/>
        </p:nvSpPr>
        <p:spPr>
          <a:xfrm>
            <a:off x="8118634" y="897650"/>
            <a:ext cx="668400" cy="668400"/>
          </a:xfrm>
          <a:prstGeom prst="ellipse">
            <a:avLst/>
          </a:prstGeom>
          <a:noFill/>
          <a:ln w="38100" cap="flat" cmpd="sng">
            <a:solidFill>
              <a:srgbClr val="0B37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75"/>
          <p:cNvSpPr/>
          <p:nvPr/>
        </p:nvSpPr>
        <p:spPr>
          <a:xfrm>
            <a:off x="8392513" y="2162338"/>
            <a:ext cx="120900" cy="120900"/>
          </a:xfrm>
          <a:prstGeom prst="ellipse">
            <a:avLst/>
          </a:prstGeom>
          <a:solidFill>
            <a:srgbClr val="0B37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5"/>
          <p:cNvSpPr/>
          <p:nvPr/>
        </p:nvSpPr>
        <p:spPr>
          <a:xfrm>
            <a:off x="8442415" y="1560358"/>
            <a:ext cx="20100" cy="636900"/>
          </a:xfrm>
          <a:prstGeom prst="rect">
            <a:avLst/>
          </a:prstGeom>
          <a:solidFill>
            <a:srgbClr val="0B37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3" name="Google Shape;433;p75"/>
          <p:cNvGrpSpPr/>
          <p:nvPr/>
        </p:nvGrpSpPr>
        <p:grpSpPr>
          <a:xfrm>
            <a:off x="8190152" y="1056820"/>
            <a:ext cx="524633" cy="344460"/>
            <a:chOff x="5938393" y="755309"/>
            <a:chExt cx="716320" cy="470188"/>
          </a:xfrm>
        </p:grpSpPr>
        <p:sp>
          <p:nvSpPr>
            <p:cNvPr id="434" name="Google Shape;434;p75"/>
            <p:cNvSpPr/>
            <p:nvPr/>
          </p:nvSpPr>
          <p:spPr>
            <a:xfrm>
              <a:off x="6199130" y="1172198"/>
              <a:ext cx="214902" cy="53299"/>
            </a:xfrm>
            <a:custGeom>
              <a:avLst/>
              <a:gdLst/>
              <a:ahLst/>
              <a:cxnLst/>
              <a:rect l="l" t="t" r="r" b="b"/>
              <a:pathLst>
                <a:path w="38756" h="9612" extrusionOk="0">
                  <a:moveTo>
                    <a:pt x="31108" y="1"/>
                  </a:moveTo>
                  <a:lnTo>
                    <a:pt x="18551" y="104"/>
                  </a:lnTo>
                  <a:lnTo>
                    <a:pt x="5943" y="52"/>
                  </a:lnTo>
                  <a:lnTo>
                    <a:pt x="5478" y="52"/>
                  </a:lnTo>
                  <a:lnTo>
                    <a:pt x="4703" y="207"/>
                  </a:lnTo>
                  <a:lnTo>
                    <a:pt x="4445" y="621"/>
                  </a:lnTo>
                  <a:lnTo>
                    <a:pt x="2274" y="4961"/>
                  </a:lnTo>
                  <a:lnTo>
                    <a:pt x="1" y="9560"/>
                  </a:lnTo>
                  <a:lnTo>
                    <a:pt x="7597" y="9560"/>
                  </a:lnTo>
                  <a:lnTo>
                    <a:pt x="14986" y="9612"/>
                  </a:lnTo>
                  <a:lnTo>
                    <a:pt x="26354" y="9560"/>
                  </a:lnTo>
                  <a:lnTo>
                    <a:pt x="37722" y="9612"/>
                  </a:lnTo>
                  <a:lnTo>
                    <a:pt x="38445" y="9560"/>
                  </a:lnTo>
                  <a:lnTo>
                    <a:pt x="38755" y="9043"/>
                  </a:lnTo>
                  <a:lnTo>
                    <a:pt x="38445" y="8475"/>
                  </a:lnTo>
                  <a:lnTo>
                    <a:pt x="36792" y="5581"/>
                  </a:lnTo>
                  <a:lnTo>
                    <a:pt x="35397" y="2584"/>
                  </a:lnTo>
                  <a:lnTo>
                    <a:pt x="35035" y="1861"/>
                  </a:lnTo>
                  <a:lnTo>
                    <a:pt x="34260" y="828"/>
                  </a:lnTo>
                  <a:lnTo>
                    <a:pt x="33226" y="207"/>
                  </a:lnTo>
                  <a:lnTo>
                    <a:pt x="31935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5"/>
            <p:cNvSpPr/>
            <p:nvPr/>
          </p:nvSpPr>
          <p:spPr>
            <a:xfrm>
              <a:off x="5938393" y="1008882"/>
              <a:ext cx="70205" cy="16336"/>
            </a:xfrm>
            <a:custGeom>
              <a:avLst/>
              <a:gdLst/>
              <a:ahLst/>
              <a:cxnLst/>
              <a:rect l="l" t="t" r="r" b="b"/>
              <a:pathLst>
                <a:path w="12661" h="2946" extrusionOk="0">
                  <a:moveTo>
                    <a:pt x="466" y="0"/>
                  </a:moveTo>
                  <a:lnTo>
                    <a:pt x="52" y="310"/>
                  </a:lnTo>
                  <a:lnTo>
                    <a:pt x="1" y="1086"/>
                  </a:lnTo>
                  <a:lnTo>
                    <a:pt x="52" y="1602"/>
                  </a:lnTo>
                  <a:lnTo>
                    <a:pt x="1" y="2067"/>
                  </a:lnTo>
                  <a:lnTo>
                    <a:pt x="156" y="2687"/>
                  </a:lnTo>
                  <a:lnTo>
                    <a:pt x="569" y="2894"/>
                  </a:lnTo>
                  <a:lnTo>
                    <a:pt x="982" y="2894"/>
                  </a:lnTo>
                  <a:lnTo>
                    <a:pt x="3618" y="2842"/>
                  </a:lnTo>
                  <a:lnTo>
                    <a:pt x="6253" y="2894"/>
                  </a:lnTo>
                  <a:lnTo>
                    <a:pt x="8992" y="2842"/>
                  </a:lnTo>
                  <a:lnTo>
                    <a:pt x="11627" y="2946"/>
                  </a:lnTo>
                  <a:lnTo>
                    <a:pt x="11989" y="2946"/>
                  </a:lnTo>
                  <a:lnTo>
                    <a:pt x="12454" y="2739"/>
                  </a:lnTo>
                  <a:lnTo>
                    <a:pt x="12660" y="2171"/>
                  </a:lnTo>
                  <a:lnTo>
                    <a:pt x="12609" y="1654"/>
                  </a:lnTo>
                  <a:lnTo>
                    <a:pt x="12609" y="1137"/>
                  </a:lnTo>
                  <a:lnTo>
                    <a:pt x="12609" y="362"/>
                  </a:lnTo>
                  <a:lnTo>
                    <a:pt x="12195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5"/>
            <p:cNvSpPr/>
            <p:nvPr/>
          </p:nvSpPr>
          <p:spPr>
            <a:xfrm>
              <a:off x="6583936" y="1008882"/>
              <a:ext cx="70776" cy="16053"/>
            </a:xfrm>
            <a:custGeom>
              <a:avLst/>
              <a:gdLst/>
              <a:ahLst/>
              <a:cxnLst/>
              <a:rect l="l" t="t" r="r" b="b"/>
              <a:pathLst>
                <a:path w="12764" h="2895" extrusionOk="0">
                  <a:moveTo>
                    <a:pt x="465" y="0"/>
                  </a:moveTo>
                  <a:lnTo>
                    <a:pt x="52" y="310"/>
                  </a:lnTo>
                  <a:lnTo>
                    <a:pt x="52" y="1034"/>
                  </a:lnTo>
                  <a:lnTo>
                    <a:pt x="104" y="1551"/>
                  </a:lnTo>
                  <a:lnTo>
                    <a:pt x="0" y="2016"/>
                  </a:lnTo>
                  <a:lnTo>
                    <a:pt x="104" y="2636"/>
                  </a:lnTo>
                  <a:lnTo>
                    <a:pt x="517" y="2894"/>
                  </a:lnTo>
                  <a:lnTo>
                    <a:pt x="930" y="2894"/>
                  </a:lnTo>
                  <a:lnTo>
                    <a:pt x="3617" y="2842"/>
                  </a:lnTo>
                  <a:lnTo>
                    <a:pt x="6253" y="2894"/>
                  </a:lnTo>
                  <a:lnTo>
                    <a:pt x="11420" y="2894"/>
                  </a:lnTo>
                  <a:lnTo>
                    <a:pt x="12350" y="2791"/>
                  </a:lnTo>
                  <a:lnTo>
                    <a:pt x="12712" y="2377"/>
                  </a:lnTo>
                  <a:lnTo>
                    <a:pt x="12763" y="1499"/>
                  </a:lnTo>
                  <a:lnTo>
                    <a:pt x="12712" y="775"/>
                  </a:lnTo>
                  <a:lnTo>
                    <a:pt x="12608" y="362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75"/>
            <p:cNvSpPr/>
            <p:nvPr/>
          </p:nvSpPr>
          <p:spPr>
            <a:xfrm>
              <a:off x="6542964" y="1154721"/>
              <a:ext cx="65902" cy="45852"/>
            </a:xfrm>
            <a:custGeom>
              <a:avLst/>
              <a:gdLst/>
              <a:ahLst/>
              <a:cxnLst/>
              <a:rect l="l" t="t" r="r" b="b"/>
              <a:pathLst>
                <a:path w="11885" h="8269" extrusionOk="0">
                  <a:moveTo>
                    <a:pt x="1033" y="1"/>
                  </a:moveTo>
                  <a:lnTo>
                    <a:pt x="672" y="621"/>
                  </a:lnTo>
                  <a:lnTo>
                    <a:pt x="413" y="1086"/>
                  </a:lnTo>
                  <a:lnTo>
                    <a:pt x="155" y="1448"/>
                  </a:lnTo>
                  <a:lnTo>
                    <a:pt x="0" y="2068"/>
                  </a:lnTo>
                  <a:lnTo>
                    <a:pt x="310" y="2481"/>
                  </a:lnTo>
                  <a:lnTo>
                    <a:pt x="620" y="2688"/>
                  </a:lnTo>
                  <a:lnTo>
                    <a:pt x="5064" y="5220"/>
                  </a:lnTo>
                  <a:lnTo>
                    <a:pt x="9404" y="7752"/>
                  </a:lnTo>
                  <a:lnTo>
                    <a:pt x="9714" y="7907"/>
                  </a:lnTo>
                  <a:lnTo>
                    <a:pt x="10180" y="8268"/>
                  </a:lnTo>
                  <a:lnTo>
                    <a:pt x="10541" y="8268"/>
                  </a:lnTo>
                  <a:lnTo>
                    <a:pt x="10696" y="8113"/>
                  </a:lnTo>
                  <a:lnTo>
                    <a:pt x="11368" y="7235"/>
                  </a:lnTo>
                  <a:lnTo>
                    <a:pt x="11885" y="6253"/>
                  </a:lnTo>
                  <a:lnTo>
                    <a:pt x="11730" y="5891"/>
                  </a:lnTo>
                  <a:lnTo>
                    <a:pt x="11213" y="5581"/>
                  </a:lnTo>
                  <a:lnTo>
                    <a:pt x="10955" y="5478"/>
                  </a:lnTo>
                  <a:lnTo>
                    <a:pt x="6459" y="2894"/>
                  </a:lnTo>
                  <a:lnTo>
                    <a:pt x="1964" y="259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75"/>
            <p:cNvSpPr/>
            <p:nvPr/>
          </p:nvSpPr>
          <p:spPr>
            <a:xfrm>
              <a:off x="5983662" y="1155009"/>
              <a:ext cx="65908" cy="46994"/>
            </a:xfrm>
            <a:custGeom>
              <a:avLst/>
              <a:gdLst/>
              <a:ahLst/>
              <a:cxnLst/>
              <a:rect l="l" t="t" r="r" b="b"/>
              <a:pathLst>
                <a:path w="11886" h="8475" extrusionOk="0">
                  <a:moveTo>
                    <a:pt x="10439" y="0"/>
                  </a:moveTo>
                  <a:lnTo>
                    <a:pt x="9974" y="259"/>
                  </a:lnTo>
                  <a:lnTo>
                    <a:pt x="5375" y="2946"/>
                  </a:lnTo>
                  <a:lnTo>
                    <a:pt x="673" y="5684"/>
                  </a:lnTo>
                  <a:lnTo>
                    <a:pt x="414" y="5788"/>
                  </a:lnTo>
                  <a:lnTo>
                    <a:pt x="1" y="6098"/>
                  </a:lnTo>
                  <a:lnTo>
                    <a:pt x="156" y="6459"/>
                  </a:lnTo>
                  <a:lnTo>
                    <a:pt x="621" y="7545"/>
                  </a:lnTo>
                  <a:lnTo>
                    <a:pt x="1396" y="8475"/>
                  </a:lnTo>
                  <a:lnTo>
                    <a:pt x="1654" y="8320"/>
                  </a:lnTo>
                  <a:lnTo>
                    <a:pt x="1758" y="8216"/>
                  </a:lnTo>
                  <a:lnTo>
                    <a:pt x="6667" y="5426"/>
                  </a:lnTo>
                  <a:lnTo>
                    <a:pt x="11472" y="2584"/>
                  </a:lnTo>
                  <a:lnTo>
                    <a:pt x="11782" y="2326"/>
                  </a:lnTo>
                  <a:lnTo>
                    <a:pt x="11886" y="1861"/>
                  </a:lnTo>
                  <a:lnTo>
                    <a:pt x="11369" y="1189"/>
                  </a:lnTo>
                  <a:lnTo>
                    <a:pt x="11162" y="724"/>
                  </a:lnTo>
                  <a:lnTo>
                    <a:pt x="11007" y="310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5"/>
            <p:cNvSpPr/>
            <p:nvPr/>
          </p:nvSpPr>
          <p:spPr>
            <a:xfrm>
              <a:off x="5982802" y="830948"/>
              <a:ext cx="65908" cy="46423"/>
            </a:xfrm>
            <a:custGeom>
              <a:avLst/>
              <a:gdLst/>
              <a:ahLst/>
              <a:cxnLst/>
              <a:rect l="l" t="t" r="r" b="b"/>
              <a:pathLst>
                <a:path w="11886" h="8372" extrusionOk="0">
                  <a:moveTo>
                    <a:pt x="1293" y="1"/>
                  </a:moveTo>
                  <a:lnTo>
                    <a:pt x="673" y="983"/>
                  </a:lnTo>
                  <a:lnTo>
                    <a:pt x="104" y="1964"/>
                  </a:lnTo>
                  <a:lnTo>
                    <a:pt x="1" y="2326"/>
                  </a:lnTo>
                  <a:lnTo>
                    <a:pt x="414" y="2688"/>
                  </a:lnTo>
                  <a:lnTo>
                    <a:pt x="673" y="2843"/>
                  </a:lnTo>
                  <a:lnTo>
                    <a:pt x="5272" y="5478"/>
                  </a:lnTo>
                  <a:lnTo>
                    <a:pt x="9819" y="8113"/>
                  </a:lnTo>
                  <a:lnTo>
                    <a:pt x="10129" y="8268"/>
                  </a:lnTo>
                  <a:lnTo>
                    <a:pt x="10594" y="8372"/>
                  </a:lnTo>
                  <a:lnTo>
                    <a:pt x="11059" y="8010"/>
                  </a:lnTo>
                  <a:lnTo>
                    <a:pt x="11317" y="7545"/>
                  </a:lnTo>
                  <a:lnTo>
                    <a:pt x="11576" y="7080"/>
                  </a:lnTo>
                  <a:lnTo>
                    <a:pt x="11886" y="6356"/>
                  </a:lnTo>
                  <a:lnTo>
                    <a:pt x="11627" y="5840"/>
                  </a:lnTo>
                  <a:lnTo>
                    <a:pt x="11214" y="5581"/>
                  </a:lnTo>
                  <a:lnTo>
                    <a:pt x="6615" y="3049"/>
                  </a:lnTo>
                  <a:lnTo>
                    <a:pt x="2171" y="414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5"/>
            <p:cNvSpPr/>
            <p:nvPr/>
          </p:nvSpPr>
          <p:spPr>
            <a:xfrm>
              <a:off x="6543535" y="832096"/>
              <a:ext cx="66191" cy="46423"/>
            </a:xfrm>
            <a:custGeom>
              <a:avLst/>
              <a:gdLst/>
              <a:ahLst/>
              <a:cxnLst/>
              <a:rect l="l" t="t" r="r" b="b"/>
              <a:pathLst>
                <a:path w="11937" h="8372" extrusionOk="0">
                  <a:moveTo>
                    <a:pt x="10335" y="0"/>
                  </a:moveTo>
                  <a:lnTo>
                    <a:pt x="9922" y="207"/>
                  </a:lnTo>
                  <a:lnTo>
                    <a:pt x="5271" y="2894"/>
                  </a:lnTo>
                  <a:lnTo>
                    <a:pt x="672" y="5581"/>
                  </a:lnTo>
                  <a:lnTo>
                    <a:pt x="362" y="5736"/>
                  </a:lnTo>
                  <a:lnTo>
                    <a:pt x="0" y="6149"/>
                  </a:lnTo>
                  <a:lnTo>
                    <a:pt x="155" y="6459"/>
                  </a:lnTo>
                  <a:lnTo>
                    <a:pt x="362" y="6976"/>
                  </a:lnTo>
                  <a:lnTo>
                    <a:pt x="930" y="7958"/>
                  </a:lnTo>
                  <a:lnTo>
                    <a:pt x="1396" y="8371"/>
                  </a:lnTo>
                  <a:lnTo>
                    <a:pt x="1861" y="8113"/>
                  </a:lnTo>
                  <a:lnTo>
                    <a:pt x="2326" y="7855"/>
                  </a:lnTo>
                  <a:lnTo>
                    <a:pt x="6821" y="5219"/>
                  </a:lnTo>
                  <a:lnTo>
                    <a:pt x="11317" y="2687"/>
                  </a:lnTo>
                  <a:lnTo>
                    <a:pt x="11627" y="2481"/>
                  </a:lnTo>
                  <a:lnTo>
                    <a:pt x="11937" y="2171"/>
                  </a:lnTo>
                  <a:lnTo>
                    <a:pt x="11885" y="1654"/>
                  </a:lnTo>
                  <a:lnTo>
                    <a:pt x="11575" y="1241"/>
                  </a:lnTo>
                  <a:lnTo>
                    <a:pt x="11317" y="776"/>
                  </a:lnTo>
                  <a:lnTo>
                    <a:pt x="10903" y="52"/>
                  </a:lnTo>
                  <a:lnTo>
                    <a:pt x="10335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5"/>
            <p:cNvSpPr/>
            <p:nvPr/>
          </p:nvSpPr>
          <p:spPr>
            <a:xfrm>
              <a:off x="6160448" y="755309"/>
              <a:ext cx="273352" cy="408012"/>
            </a:xfrm>
            <a:custGeom>
              <a:avLst/>
              <a:gdLst/>
              <a:ahLst/>
              <a:cxnLst/>
              <a:rect l="l" t="t" r="r" b="b"/>
              <a:pathLst>
                <a:path w="49297" h="73582" extrusionOk="0">
                  <a:moveTo>
                    <a:pt x="39892" y="14055"/>
                  </a:moveTo>
                  <a:lnTo>
                    <a:pt x="33330" y="36378"/>
                  </a:lnTo>
                  <a:lnTo>
                    <a:pt x="26871" y="58442"/>
                  </a:lnTo>
                  <a:lnTo>
                    <a:pt x="26509" y="58442"/>
                  </a:lnTo>
                  <a:lnTo>
                    <a:pt x="26199" y="58080"/>
                  </a:lnTo>
                  <a:lnTo>
                    <a:pt x="26096" y="57925"/>
                  </a:lnTo>
                  <a:lnTo>
                    <a:pt x="18035" y="45059"/>
                  </a:lnTo>
                  <a:lnTo>
                    <a:pt x="9922" y="32141"/>
                  </a:lnTo>
                  <a:lnTo>
                    <a:pt x="9664" y="31727"/>
                  </a:lnTo>
                  <a:lnTo>
                    <a:pt x="9715" y="31055"/>
                  </a:lnTo>
                  <a:lnTo>
                    <a:pt x="10181" y="30745"/>
                  </a:lnTo>
                  <a:lnTo>
                    <a:pt x="24752" y="22581"/>
                  </a:lnTo>
                  <a:lnTo>
                    <a:pt x="39272" y="14313"/>
                  </a:lnTo>
                  <a:lnTo>
                    <a:pt x="39427" y="14210"/>
                  </a:lnTo>
                  <a:lnTo>
                    <a:pt x="39892" y="14055"/>
                  </a:lnTo>
                  <a:close/>
                  <a:moveTo>
                    <a:pt x="49297" y="0"/>
                  </a:moveTo>
                  <a:lnTo>
                    <a:pt x="48418" y="414"/>
                  </a:lnTo>
                  <a:lnTo>
                    <a:pt x="47798" y="672"/>
                  </a:lnTo>
                  <a:lnTo>
                    <a:pt x="37412" y="6201"/>
                  </a:lnTo>
                  <a:lnTo>
                    <a:pt x="26974" y="11678"/>
                  </a:lnTo>
                  <a:lnTo>
                    <a:pt x="13901" y="18602"/>
                  </a:lnTo>
                  <a:lnTo>
                    <a:pt x="828" y="25475"/>
                  </a:lnTo>
                  <a:lnTo>
                    <a:pt x="414" y="25733"/>
                  </a:lnTo>
                  <a:lnTo>
                    <a:pt x="1" y="26146"/>
                  </a:lnTo>
                  <a:lnTo>
                    <a:pt x="1" y="26560"/>
                  </a:lnTo>
                  <a:lnTo>
                    <a:pt x="208" y="26922"/>
                  </a:lnTo>
                  <a:lnTo>
                    <a:pt x="8165" y="40718"/>
                  </a:lnTo>
                  <a:lnTo>
                    <a:pt x="16071" y="54515"/>
                  </a:lnTo>
                  <a:lnTo>
                    <a:pt x="19895" y="61129"/>
                  </a:lnTo>
                  <a:lnTo>
                    <a:pt x="23719" y="67743"/>
                  </a:lnTo>
                  <a:lnTo>
                    <a:pt x="23925" y="68156"/>
                  </a:lnTo>
                  <a:lnTo>
                    <a:pt x="24080" y="68673"/>
                  </a:lnTo>
                  <a:lnTo>
                    <a:pt x="23667" y="68880"/>
                  </a:lnTo>
                  <a:lnTo>
                    <a:pt x="23254" y="68931"/>
                  </a:lnTo>
                  <a:lnTo>
                    <a:pt x="22427" y="68828"/>
                  </a:lnTo>
                  <a:lnTo>
                    <a:pt x="21187" y="68725"/>
                  </a:lnTo>
                  <a:lnTo>
                    <a:pt x="20567" y="68931"/>
                  </a:lnTo>
                  <a:lnTo>
                    <a:pt x="20360" y="69241"/>
                  </a:lnTo>
                  <a:lnTo>
                    <a:pt x="20050" y="69810"/>
                  </a:lnTo>
                  <a:lnTo>
                    <a:pt x="20153" y="71463"/>
                  </a:lnTo>
                  <a:lnTo>
                    <a:pt x="20153" y="72290"/>
                  </a:lnTo>
                  <a:lnTo>
                    <a:pt x="20153" y="72548"/>
                  </a:lnTo>
                  <a:lnTo>
                    <a:pt x="20102" y="73065"/>
                  </a:lnTo>
                  <a:lnTo>
                    <a:pt x="20670" y="73582"/>
                  </a:lnTo>
                  <a:lnTo>
                    <a:pt x="21238" y="73582"/>
                  </a:lnTo>
                  <a:lnTo>
                    <a:pt x="25321" y="73530"/>
                  </a:lnTo>
                  <a:lnTo>
                    <a:pt x="29403" y="73582"/>
                  </a:lnTo>
                  <a:lnTo>
                    <a:pt x="30333" y="73582"/>
                  </a:lnTo>
                  <a:lnTo>
                    <a:pt x="31521" y="73427"/>
                  </a:lnTo>
                  <a:lnTo>
                    <a:pt x="32090" y="72858"/>
                  </a:lnTo>
                  <a:lnTo>
                    <a:pt x="32245" y="71670"/>
                  </a:lnTo>
                  <a:lnTo>
                    <a:pt x="32296" y="70637"/>
                  </a:lnTo>
                  <a:lnTo>
                    <a:pt x="32296" y="70172"/>
                  </a:lnTo>
                  <a:lnTo>
                    <a:pt x="32141" y="69396"/>
                  </a:lnTo>
                  <a:lnTo>
                    <a:pt x="31780" y="68983"/>
                  </a:lnTo>
                  <a:lnTo>
                    <a:pt x="31056" y="68828"/>
                  </a:lnTo>
                  <a:lnTo>
                    <a:pt x="30540" y="68931"/>
                  </a:lnTo>
                  <a:lnTo>
                    <a:pt x="30178" y="68983"/>
                  </a:lnTo>
                  <a:lnTo>
                    <a:pt x="29661" y="68880"/>
                  </a:lnTo>
                  <a:lnTo>
                    <a:pt x="29403" y="68415"/>
                  </a:lnTo>
                  <a:lnTo>
                    <a:pt x="29558" y="67691"/>
                  </a:lnTo>
                  <a:lnTo>
                    <a:pt x="37774" y="39530"/>
                  </a:lnTo>
                  <a:lnTo>
                    <a:pt x="45990" y="11368"/>
                  </a:lnTo>
                  <a:lnTo>
                    <a:pt x="47592" y="5788"/>
                  </a:lnTo>
                  <a:lnTo>
                    <a:pt x="49297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5"/>
            <p:cNvSpPr/>
            <p:nvPr/>
          </p:nvSpPr>
          <p:spPr>
            <a:xfrm>
              <a:off x="6269329" y="942120"/>
              <a:ext cx="55594" cy="54158"/>
            </a:xfrm>
            <a:custGeom>
              <a:avLst/>
              <a:gdLst/>
              <a:ahLst/>
              <a:cxnLst/>
              <a:rect l="l" t="t" r="r" b="b"/>
              <a:pathLst>
                <a:path w="10026" h="9767" extrusionOk="0">
                  <a:moveTo>
                    <a:pt x="5116" y="1"/>
                  </a:moveTo>
                  <a:lnTo>
                    <a:pt x="4858" y="982"/>
                  </a:lnTo>
                  <a:lnTo>
                    <a:pt x="3928" y="2429"/>
                  </a:lnTo>
                  <a:lnTo>
                    <a:pt x="2636" y="3359"/>
                  </a:lnTo>
                  <a:lnTo>
                    <a:pt x="982" y="3824"/>
                  </a:lnTo>
                  <a:lnTo>
                    <a:pt x="1" y="3876"/>
                  </a:lnTo>
                  <a:lnTo>
                    <a:pt x="879" y="4445"/>
                  </a:lnTo>
                  <a:lnTo>
                    <a:pt x="1964" y="5685"/>
                  </a:lnTo>
                  <a:lnTo>
                    <a:pt x="2326" y="7183"/>
                  </a:lnTo>
                  <a:lnTo>
                    <a:pt x="2171" y="8837"/>
                  </a:lnTo>
                  <a:lnTo>
                    <a:pt x="1861" y="9767"/>
                  </a:lnTo>
                  <a:lnTo>
                    <a:pt x="3928" y="8888"/>
                  </a:lnTo>
                  <a:lnTo>
                    <a:pt x="5530" y="8630"/>
                  </a:lnTo>
                  <a:lnTo>
                    <a:pt x="6615" y="9043"/>
                  </a:lnTo>
                  <a:lnTo>
                    <a:pt x="7441" y="9405"/>
                  </a:lnTo>
                  <a:lnTo>
                    <a:pt x="7545" y="9457"/>
                  </a:lnTo>
                  <a:lnTo>
                    <a:pt x="7907" y="9612"/>
                  </a:lnTo>
                  <a:lnTo>
                    <a:pt x="8113" y="9508"/>
                  </a:lnTo>
                  <a:lnTo>
                    <a:pt x="8268" y="9198"/>
                  </a:lnTo>
                  <a:lnTo>
                    <a:pt x="8217" y="8888"/>
                  </a:lnTo>
                  <a:lnTo>
                    <a:pt x="7958" y="8113"/>
                  </a:lnTo>
                  <a:lnTo>
                    <a:pt x="7855" y="6821"/>
                  </a:lnTo>
                  <a:lnTo>
                    <a:pt x="8268" y="5685"/>
                  </a:lnTo>
                  <a:lnTo>
                    <a:pt x="9095" y="4703"/>
                  </a:lnTo>
                  <a:lnTo>
                    <a:pt x="9663" y="4290"/>
                  </a:lnTo>
                  <a:lnTo>
                    <a:pt x="9818" y="4186"/>
                  </a:lnTo>
                  <a:lnTo>
                    <a:pt x="10025" y="3824"/>
                  </a:lnTo>
                  <a:lnTo>
                    <a:pt x="10025" y="3566"/>
                  </a:lnTo>
                  <a:lnTo>
                    <a:pt x="9043" y="3618"/>
                  </a:lnTo>
                  <a:lnTo>
                    <a:pt x="7493" y="3308"/>
                  </a:lnTo>
                  <a:lnTo>
                    <a:pt x="6305" y="2429"/>
                  </a:lnTo>
                  <a:lnTo>
                    <a:pt x="5426" y="982"/>
                  </a:lnTo>
                  <a:lnTo>
                    <a:pt x="5116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75"/>
          <p:cNvGrpSpPr/>
          <p:nvPr/>
        </p:nvGrpSpPr>
        <p:grpSpPr>
          <a:xfrm>
            <a:off x="897641" y="3804726"/>
            <a:ext cx="497270" cy="328542"/>
            <a:chOff x="864749" y="643733"/>
            <a:chExt cx="5976798" cy="3948823"/>
          </a:xfrm>
        </p:grpSpPr>
        <p:sp>
          <p:nvSpPr>
            <p:cNvPr id="444" name="Google Shape;444;p75"/>
            <p:cNvSpPr/>
            <p:nvPr/>
          </p:nvSpPr>
          <p:spPr>
            <a:xfrm>
              <a:off x="864749" y="1678743"/>
              <a:ext cx="971533" cy="1577409"/>
            </a:xfrm>
            <a:custGeom>
              <a:avLst/>
              <a:gdLst/>
              <a:ahLst/>
              <a:cxnLst/>
              <a:rect l="l" t="t" r="r" b="b"/>
              <a:pathLst>
                <a:path w="31459" h="51115" extrusionOk="0">
                  <a:moveTo>
                    <a:pt x="2760" y="1"/>
                  </a:moveTo>
                  <a:lnTo>
                    <a:pt x="2845" y="680"/>
                  </a:lnTo>
                  <a:lnTo>
                    <a:pt x="2802" y="1911"/>
                  </a:lnTo>
                  <a:lnTo>
                    <a:pt x="2505" y="3100"/>
                  </a:lnTo>
                  <a:lnTo>
                    <a:pt x="1953" y="4204"/>
                  </a:lnTo>
                  <a:lnTo>
                    <a:pt x="1571" y="4756"/>
                  </a:lnTo>
                  <a:lnTo>
                    <a:pt x="680" y="5987"/>
                  </a:lnTo>
                  <a:lnTo>
                    <a:pt x="0" y="7388"/>
                  </a:lnTo>
                  <a:lnTo>
                    <a:pt x="0" y="7685"/>
                  </a:lnTo>
                  <a:lnTo>
                    <a:pt x="298" y="8407"/>
                  </a:lnTo>
                  <a:lnTo>
                    <a:pt x="680" y="9765"/>
                  </a:lnTo>
                  <a:lnTo>
                    <a:pt x="849" y="11166"/>
                  </a:lnTo>
                  <a:lnTo>
                    <a:pt x="722" y="12610"/>
                  </a:lnTo>
                  <a:lnTo>
                    <a:pt x="467" y="13331"/>
                  </a:lnTo>
                  <a:lnTo>
                    <a:pt x="298" y="13798"/>
                  </a:lnTo>
                  <a:lnTo>
                    <a:pt x="213" y="14265"/>
                  </a:lnTo>
                  <a:lnTo>
                    <a:pt x="43" y="14902"/>
                  </a:lnTo>
                  <a:lnTo>
                    <a:pt x="255" y="16048"/>
                  </a:lnTo>
                  <a:lnTo>
                    <a:pt x="637" y="16558"/>
                  </a:lnTo>
                  <a:lnTo>
                    <a:pt x="1189" y="17279"/>
                  </a:lnTo>
                  <a:lnTo>
                    <a:pt x="2081" y="18935"/>
                  </a:lnTo>
                  <a:lnTo>
                    <a:pt x="2335" y="19869"/>
                  </a:lnTo>
                  <a:lnTo>
                    <a:pt x="2420" y="20251"/>
                  </a:lnTo>
                  <a:lnTo>
                    <a:pt x="2972" y="20718"/>
                  </a:lnTo>
                  <a:lnTo>
                    <a:pt x="3439" y="20633"/>
                  </a:lnTo>
                  <a:lnTo>
                    <a:pt x="3609" y="20633"/>
                  </a:lnTo>
                  <a:lnTo>
                    <a:pt x="3821" y="20761"/>
                  </a:lnTo>
                  <a:lnTo>
                    <a:pt x="3864" y="20930"/>
                  </a:lnTo>
                  <a:lnTo>
                    <a:pt x="3906" y="21313"/>
                  </a:lnTo>
                  <a:lnTo>
                    <a:pt x="4118" y="22077"/>
                  </a:lnTo>
                  <a:lnTo>
                    <a:pt x="4033" y="22459"/>
                  </a:lnTo>
                  <a:lnTo>
                    <a:pt x="3949" y="22501"/>
                  </a:lnTo>
                  <a:lnTo>
                    <a:pt x="3779" y="22501"/>
                  </a:lnTo>
                  <a:lnTo>
                    <a:pt x="3439" y="22544"/>
                  </a:lnTo>
                  <a:lnTo>
                    <a:pt x="2972" y="22798"/>
                  </a:lnTo>
                  <a:lnTo>
                    <a:pt x="2760" y="23138"/>
                  </a:lnTo>
                  <a:lnTo>
                    <a:pt x="2802" y="23690"/>
                  </a:lnTo>
                  <a:lnTo>
                    <a:pt x="2930" y="23987"/>
                  </a:lnTo>
                  <a:lnTo>
                    <a:pt x="3312" y="24709"/>
                  </a:lnTo>
                  <a:lnTo>
                    <a:pt x="3864" y="25261"/>
                  </a:lnTo>
                  <a:lnTo>
                    <a:pt x="4246" y="25728"/>
                  </a:lnTo>
                  <a:lnTo>
                    <a:pt x="4373" y="26704"/>
                  </a:lnTo>
                  <a:lnTo>
                    <a:pt x="4076" y="27214"/>
                  </a:lnTo>
                  <a:lnTo>
                    <a:pt x="3864" y="27596"/>
                  </a:lnTo>
                  <a:lnTo>
                    <a:pt x="3694" y="28402"/>
                  </a:lnTo>
                  <a:lnTo>
                    <a:pt x="3779" y="28827"/>
                  </a:lnTo>
                  <a:lnTo>
                    <a:pt x="3991" y="29973"/>
                  </a:lnTo>
                  <a:lnTo>
                    <a:pt x="4670" y="31544"/>
                  </a:lnTo>
                  <a:lnTo>
                    <a:pt x="5350" y="32520"/>
                  </a:lnTo>
                  <a:lnTo>
                    <a:pt x="5774" y="32902"/>
                  </a:lnTo>
                  <a:lnTo>
                    <a:pt x="6283" y="33412"/>
                  </a:lnTo>
                  <a:lnTo>
                    <a:pt x="7005" y="34558"/>
                  </a:lnTo>
                  <a:lnTo>
                    <a:pt x="7217" y="35237"/>
                  </a:lnTo>
                  <a:lnTo>
                    <a:pt x="7600" y="36553"/>
                  </a:lnTo>
                  <a:lnTo>
                    <a:pt x="8151" y="37827"/>
                  </a:lnTo>
                  <a:lnTo>
                    <a:pt x="8491" y="38464"/>
                  </a:lnTo>
                  <a:lnTo>
                    <a:pt x="9213" y="39058"/>
                  </a:lnTo>
                  <a:lnTo>
                    <a:pt x="9850" y="39313"/>
                  </a:lnTo>
                  <a:lnTo>
                    <a:pt x="10189" y="39313"/>
                  </a:lnTo>
                  <a:lnTo>
                    <a:pt x="10826" y="39440"/>
                  </a:lnTo>
                  <a:lnTo>
                    <a:pt x="11845" y="40034"/>
                  </a:lnTo>
                  <a:lnTo>
                    <a:pt x="12269" y="40544"/>
                  </a:lnTo>
                  <a:lnTo>
                    <a:pt x="12609" y="41053"/>
                  </a:lnTo>
                  <a:lnTo>
                    <a:pt x="13543" y="41860"/>
                  </a:lnTo>
                  <a:lnTo>
                    <a:pt x="14095" y="42200"/>
                  </a:lnTo>
                  <a:lnTo>
                    <a:pt x="14435" y="42412"/>
                  </a:lnTo>
                  <a:lnTo>
                    <a:pt x="14902" y="42964"/>
                  </a:lnTo>
                  <a:lnTo>
                    <a:pt x="14944" y="43431"/>
                  </a:lnTo>
                  <a:lnTo>
                    <a:pt x="14986" y="43643"/>
                  </a:lnTo>
                  <a:lnTo>
                    <a:pt x="15241" y="43940"/>
                  </a:lnTo>
                  <a:lnTo>
                    <a:pt x="15453" y="44068"/>
                  </a:lnTo>
                  <a:lnTo>
                    <a:pt x="15920" y="44365"/>
                  </a:lnTo>
                  <a:lnTo>
                    <a:pt x="16345" y="44789"/>
                  </a:lnTo>
                  <a:lnTo>
                    <a:pt x="16812" y="45469"/>
                  </a:lnTo>
                  <a:lnTo>
                    <a:pt x="17321" y="46954"/>
                  </a:lnTo>
                  <a:lnTo>
                    <a:pt x="17491" y="47719"/>
                  </a:lnTo>
                  <a:lnTo>
                    <a:pt x="17661" y="48398"/>
                  </a:lnTo>
                  <a:lnTo>
                    <a:pt x="18043" y="49714"/>
                  </a:lnTo>
                  <a:lnTo>
                    <a:pt x="18425" y="50351"/>
                  </a:lnTo>
                  <a:lnTo>
                    <a:pt x="18552" y="50053"/>
                  </a:lnTo>
                  <a:lnTo>
                    <a:pt x="18977" y="49756"/>
                  </a:lnTo>
                  <a:lnTo>
                    <a:pt x="19317" y="49799"/>
                  </a:lnTo>
                  <a:lnTo>
                    <a:pt x="21779" y="50096"/>
                  </a:lnTo>
                  <a:lnTo>
                    <a:pt x="24241" y="50266"/>
                  </a:lnTo>
                  <a:lnTo>
                    <a:pt x="25303" y="50393"/>
                  </a:lnTo>
                  <a:lnTo>
                    <a:pt x="27510" y="50690"/>
                  </a:lnTo>
                  <a:lnTo>
                    <a:pt x="28614" y="51030"/>
                  </a:lnTo>
                  <a:lnTo>
                    <a:pt x="29038" y="51115"/>
                  </a:lnTo>
                  <a:lnTo>
                    <a:pt x="29463" y="50775"/>
                  </a:lnTo>
                  <a:lnTo>
                    <a:pt x="29378" y="50308"/>
                  </a:lnTo>
                  <a:lnTo>
                    <a:pt x="29293" y="49969"/>
                  </a:lnTo>
                  <a:lnTo>
                    <a:pt x="29081" y="49629"/>
                  </a:lnTo>
                  <a:lnTo>
                    <a:pt x="28826" y="49247"/>
                  </a:lnTo>
                  <a:lnTo>
                    <a:pt x="28741" y="48483"/>
                  </a:lnTo>
                  <a:lnTo>
                    <a:pt x="28869" y="48101"/>
                  </a:lnTo>
                  <a:lnTo>
                    <a:pt x="29166" y="47209"/>
                  </a:lnTo>
                  <a:lnTo>
                    <a:pt x="30057" y="45596"/>
                  </a:lnTo>
                  <a:lnTo>
                    <a:pt x="30652" y="44917"/>
                  </a:lnTo>
                  <a:lnTo>
                    <a:pt x="31034" y="44535"/>
                  </a:lnTo>
                  <a:lnTo>
                    <a:pt x="31416" y="43855"/>
                  </a:lnTo>
                  <a:lnTo>
                    <a:pt x="31458" y="43261"/>
                  </a:lnTo>
                  <a:lnTo>
                    <a:pt x="31076" y="42582"/>
                  </a:lnTo>
                  <a:lnTo>
                    <a:pt x="30737" y="42200"/>
                  </a:lnTo>
                  <a:lnTo>
                    <a:pt x="30439" y="41902"/>
                  </a:lnTo>
                  <a:lnTo>
                    <a:pt x="30015" y="41181"/>
                  </a:lnTo>
                  <a:lnTo>
                    <a:pt x="29972" y="40756"/>
                  </a:lnTo>
                  <a:lnTo>
                    <a:pt x="29888" y="40459"/>
                  </a:lnTo>
                  <a:lnTo>
                    <a:pt x="29718" y="40204"/>
                  </a:lnTo>
                  <a:lnTo>
                    <a:pt x="27765" y="37487"/>
                  </a:lnTo>
                  <a:lnTo>
                    <a:pt x="25854" y="34770"/>
                  </a:lnTo>
                  <a:lnTo>
                    <a:pt x="20123" y="26831"/>
                  </a:lnTo>
                  <a:lnTo>
                    <a:pt x="14435" y="18850"/>
                  </a:lnTo>
                  <a:lnTo>
                    <a:pt x="14052" y="18213"/>
                  </a:lnTo>
                  <a:lnTo>
                    <a:pt x="13798" y="16897"/>
                  </a:lnTo>
                  <a:lnTo>
                    <a:pt x="14010" y="16133"/>
                  </a:lnTo>
                  <a:lnTo>
                    <a:pt x="14392" y="15114"/>
                  </a:lnTo>
                  <a:lnTo>
                    <a:pt x="14647" y="14095"/>
                  </a:lnTo>
                  <a:lnTo>
                    <a:pt x="15708" y="9383"/>
                  </a:lnTo>
                  <a:lnTo>
                    <a:pt x="16812" y="4671"/>
                  </a:lnTo>
                  <a:lnTo>
                    <a:pt x="16897" y="4331"/>
                  </a:lnTo>
                  <a:lnTo>
                    <a:pt x="16642" y="4034"/>
                  </a:lnTo>
                  <a:lnTo>
                    <a:pt x="16345" y="3949"/>
                  </a:lnTo>
                  <a:lnTo>
                    <a:pt x="14095" y="3440"/>
                  </a:lnTo>
                  <a:lnTo>
                    <a:pt x="9680" y="2251"/>
                  </a:lnTo>
                  <a:lnTo>
                    <a:pt x="7472" y="1614"/>
                  </a:lnTo>
                  <a:lnTo>
                    <a:pt x="6283" y="1275"/>
                  </a:lnTo>
                  <a:lnTo>
                    <a:pt x="4458" y="850"/>
                  </a:lnTo>
                  <a:lnTo>
                    <a:pt x="3312" y="341"/>
                  </a:lnTo>
                  <a:lnTo>
                    <a:pt x="2760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5"/>
            <p:cNvSpPr/>
            <p:nvPr/>
          </p:nvSpPr>
          <p:spPr>
            <a:xfrm>
              <a:off x="6484917" y="643733"/>
              <a:ext cx="356631" cy="606615"/>
            </a:xfrm>
            <a:custGeom>
              <a:avLst/>
              <a:gdLst/>
              <a:ahLst/>
              <a:cxnLst/>
              <a:rect l="l" t="t" r="r" b="b"/>
              <a:pathLst>
                <a:path w="11548" h="19657" extrusionOk="0">
                  <a:moveTo>
                    <a:pt x="4840" y="1"/>
                  </a:moveTo>
                  <a:lnTo>
                    <a:pt x="4161" y="340"/>
                  </a:lnTo>
                  <a:lnTo>
                    <a:pt x="3397" y="425"/>
                  </a:lnTo>
                  <a:lnTo>
                    <a:pt x="2760" y="638"/>
                  </a:lnTo>
                  <a:lnTo>
                    <a:pt x="2166" y="1147"/>
                  </a:lnTo>
                  <a:lnTo>
                    <a:pt x="1954" y="1699"/>
                  </a:lnTo>
                  <a:lnTo>
                    <a:pt x="1911" y="2038"/>
                  </a:lnTo>
                  <a:lnTo>
                    <a:pt x="1826" y="2888"/>
                  </a:lnTo>
                  <a:lnTo>
                    <a:pt x="1656" y="3737"/>
                  </a:lnTo>
                  <a:lnTo>
                    <a:pt x="1359" y="5562"/>
                  </a:lnTo>
                  <a:lnTo>
                    <a:pt x="935" y="8322"/>
                  </a:lnTo>
                  <a:lnTo>
                    <a:pt x="425" y="10147"/>
                  </a:lnTo>
                  <a:lnTo>
                    <a:pt x="86" y="10996"/>
                  </a:lnTo>
                  <a:lnTo>
                    <a:pt x="1" y="11293"/>
                  </a:lnTo>
                  <a:lnTo>
                    <a:pt x="128" y="11591"/>
                  </a:lnTo>
                  <a:lnTo>
                    <a:pt x="892" y="13458"/>
                  </a:lnTo>
                  <a:lnTo>
                    <a:pt x="2590" y="17109"/>
                  </a:lnTo>
                  <a:lnTo>
                    <a:pt x="3270" y="19020"/>
                  </a:lnTo>
                  <a:lnTo>
                    <a:pt x="3312" y="19275"/>
                  </a:lnTo>
                  <a:lnTo>
                    <a:pt x="3609" y="19614"/>
                  </a:lnTo>
                  <a:lnTo>
                    <a:pt x="3906" y="19657"/>
                  </a:lnTo>
                  <a:lnTo>
                    <a:pt x="4076" y="19572"/>
                  </a:lnTo>
                  <a:lnTo>
                    <a:pt x="4076" y="19105"/>
                  </a:lnTo>
                  <a:lnTo>
                    <a:pt x="4119" y="18892"/>
                  </a:lnTo>
                  <a:lnTo>
                    <a:pt x="4246" y="17831"/>
                  </a:lnTo>
                  <a:lnTo>
                    <a:pt x="4671" y="16260"/>
                  </a:lnTo>
                  <a:lnTo>
                    <a:pt x="5307" y="15411"/>
                  </a:lnTo>
                  <a:lnTo>
                    <a:pt x="5859" y="15072"/>
                  </a:lnTo>
                  <a:lnTo>
                    <a:pt x="6454" y="14690"/>
                  </a:lnTo>
                  <a:lnTo>
                    <a:pt x="7175" y="13416"/>
                  </a:lnTo>
                  <a:lnTo>
                    <a:pt x="7303" y="12694"/>
                  </a:lnTo>
                  <a:lnTo>
                    <a:pt x="7303" y="12524"/>
                  </a:lnTo>
                  <a:lnTo>
                    <a:pt x="7388" y="12312"/>
                  </a:lnTo>
                  <a:lnTo>
                    <a:pt x="7557" y="12270"/>
                  </a:lnTo>
                  <a:lnTo>
                    <a:pt x="7897" y="12270"/>
                  </a:lnTo>
                  <a:lnTo>
                    <a:pt x="8406" y="12057"/>
                  </a:lnTo>
                  <a:lnTo>
                    <a:pt x="8916" y="11463"/>
                  </a:lnTo>
                  <a:lnTo>
                    <a:pt x="9298" y="11039"/>
                  </a:lnTo>
                  <a:lnTo>
                    <a:pt x="9935" y="10444"/>
                  </a:lnTo>
                  <a:lnTo>
                    <a:pt x="11081" y="9128"/>
                  </a:lnTo>
                  <a:lnTo>
                    <a:pt x="11463" y="8364"/>
                  </a:lnTo>
                  <a:lnTo>
                    <a:pt x="11463" y="7685"/>
                  </a:lnTo>
                  <a:lnTo>
                    <a:pt x="11548" y="6963"/>
                  </a:lnTo>
                  <a:lnTo>
                    <a:pt x="10020" y="6411"/>
                  </a:lnTo>
                  <a:lnTo>
                    <a:pt x="8576" y="5689"/>
                  </a:lnTo>
                  <a:lnTo>
                    <a:pt x="7939" y="5265"/>
                  </a:lnTo>
                  <a:lnTo>
                    <a:pt x="7175" y="4076"/>
                  </a:lnTo>
                  <a:lnTo>
                    <a:pt x="6921" y="3355"/>
                  </a:lnTo>
                  <a:lnTo>
                    <a:pt x="6623" y="2463"/>
                  </a:lnTo>
                  <a:lnTo>
                    <a:pt x="5902" y="765"/>
                  </a:lnTo>
                  <a:lnTo>
                    <a:pt x="5307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5"/>
            <p:cNvSpPr/>
            <p:nvPr/>
          </p:nvSpPr>
          <p:spPr>
            <a:xfrm>
              <a:off x="2769616" y="2856576"/>
              <a:ext cx="1591653" cy="1559078"/>
            </a:xfrm>
            <a:custGeom>
              <a:avLst/>
              <a:gdLst/>
              <a:ahLst/>
              <a:cxnLst/>
              <a:rect l="l" t="t" r="r" b="b"/>
              <a:pathLst>
                <a:path w="51539" h="50521" extrusionOk="0">
                  <a:moveTo>
                    <a:pt x="14986" y="1"/>
                  </a:moveTo>
                  <a:lnTo>
                    <a:pt x="14731" y="213"/>
                  </a:lnTo>
                  <a:lnTo>
                    <a:pt x="14731" y="425"/>
                  </a:lnTo>
                  <a:lnTo>
                    <a:pt x="14689" y="807"/>
                  </a:lnTo>
                  <a:lnTo>
                    <a:pt x="14646" y="1189"/>
                  </a:lnTo>
                  <a:lnTo>
                    <a:pt x="14519" y="5774"/>
                  </a:lnTo>
                  <a:lnTo>
                    <a:pt x="14349" y="10317"/>
                  </a:lnTo>
                  <a:lnTo>
                    <a:pt x="14179" y="15793"/>
                  </a:lnTo>
                  <a:lnTo>
                    <a:pt x="13882" y="21270"/>
                  </a:lnTo>
                  <a:lnTo>
                    <a:pt x="13882" y="21524"/>
                  </a:lnTo>
                  <a:lnTo>
                    <a:pt x="13628" y="21822"/>
                  </a:lnTo>
                  <a:lnTo>
                    <a:pt x="13330" y="21864"/>
                  </a:lnTo>
                  <a:lnTo>
                    <a:pt x="10019" y="21779"/>
                  </a:lnTo>
                  <a:lnTo>
                    <a:pt x="6708" y="21609"/>
                  </a:lnTo>
                  <a:lnTo>
                    <a:pt x="0" y="21270"/>
                  </a:lnTo>
                  <a:lnTo>
                    <a:pt x="0" y="21270"/>
                  </a:lnTo>
                  <a:lnTo>
                    <a:pt x="127" y="21567"/>
                  </a:lnTo>
                  <a:lnTo>
                    <a:pt x="340" y="21694"/>
                  </a:lnTo>
                  <a:lnTo>
                    <a:pt x="1443" y="22671"/>
                  </a:lnTo>
                  <a:lnTo>
                    <a:pt x="3524" y="24751"/>
                  </a:lnTo>
                  <a:lnTo>
                    <a:pt x="5349" y="27001"/>
                  </a:lnTo>
                  <a:lnTo>
                    <a:pt x="6708" y="29591"/>
                  </a:lnTo>
                  <a:lnTo>
                    <a:pt x="7175" y="31034"/>
                  </a:lnTo>
                  <a:lnTo>
                    <a:pt x="7344" y="31501"/>
                  </a:lnTo>
                  <a:lnTo>
                    <a:pt x="7939" y="32350"/>
                  </a:lnTo>
                  <a:lnTo>
                    <a:pt x="8363" y="32690"/>
                  </a:lnTo>
                  <a:lnTo>
                    <a:pt x="9722" y="33709"/>
                  </a:lnTo>
                  <a:lnTo>
                    <a:pt x="11038" y="34812"/>
                  </a:lnTo>
                  <a:lnTo>
                    <a:pt x="11505" y="35152"/>
                  </a:lnTo>
                  <a:lnTo>
                    <a:pt x="12354" y="35449"/>
                  </a:lnTo>
                  <a:lnTo>
                    <a:pt x="13076" y="35237"/>
                  </a:lnTo>
                  <a:lnTo>
                    <a:pt x="13670" y="34643"/>
                  </a:lnTo>
                  <a:lnTo>
                    <a:pt x="13925" y="34133"/>
                  </a:lnTo>
                  <a:lnTo>
                    <a:pt x="14095" y="33793"/>
                  </a:lnTo>
                  <a:lnTo>
                    <a:pt x="14179" y="33496"/>
                  </a:lnTo>
                  <a:lnTo>
                    <a:pt x="14349" y="33072"/>
                  </a:lnTo>
                  <a:lnTo>
                    <a:pt x="14816" y="32435"/>
                  </a:lnTo>
                  <a:lnTo>
                    <a:pt x="15453" y="32053"/>
                  </a:lnTo>
                  <a:lnTo>
                    <a:pt x="16345" y="31883"/>
                  </a:lnTo>
                  <a:lnTo>
                    <a:pt x="16854" y="31883"/>
                  </a:lnTo>
                  <a:lnTo>
                    <a:pt x="17321" y="31925"/>
                  </a:lnTo>
                  <a:lnTo>
                    <a:pt x="17788" y="32010"/>
                  </a:lnTo>
                  <a:lnTo>
                    <a:pt x="18849" y="32180"/>
                  </a:lnTo>
                  <a:lnTo>
                    <a:pt x="20717" y="32817"/>
                  </a:lnTo>
                  <a:lnTo>
                    <a:pt x="22330" y="33878"/>
                  </a:lnTo>
                  <a:lnTo>
                    <a:pt x="23604" y="35407"/>
                  </a:lnTo>
                  <a:lnTo>
                    <a:pt x="24071" y="36426"/>
                  </a:lnTo>
                  <a:lnTo>
                    <a:pt x="24708" y="37954"/>
                  </a:lnTo>
                  <a:lnTo>
                    <a:pt x="25430" y="39482"/>
                  </a:lnTo>
                  <a:lnTo>
                    <a:pt x="25769" y="40246"/>
                  </a:lnTo>
                  <a:lnTo>
                    <a:pt x="26406" y="41265"/>
                  </a:lnTo>
                  <a:lnTo>
                    <a:pt x="27043" y="41817"/>
                  </a:lnTo>
                  <a:lnTo>
                    <a:pt x="27382" y="41987"/>
                  </a:lnTo>
                  <a:lnTo>
                    <a:pt x="27977" y="42327"/>
                  </a:lnTo>
                  <a:lnTo>
                    <a:pt x="28571" y="43261"/>
                  </a:lnTo>
                  <a:lnTo>
                    <a:pt x="28741" y="43855"/>
                  </a:lnTo>
                  <a:lnTo>
                    <a:pt x="28911" y="44619"/>
                  </a:lnTo>
                  <a:lnTo>
                    <a:pt x="29081" y="45426"/>
                  </a:lnTo>
                  <a:lnTo>
                    <a:pt x="29293" y="46147"/>
                  </a:lnTo>
                  <a:lnTo>
                    <a:pt x="29930" y="47379"/>
                  </a:lnTo>
                  <a:lnTo>
                    <a:pt x="30821" y="48355"/>
                  </a:lnTo>
                  <a:lnTo>
                    <a:pt x="32010" y="49034"/>
                  </a:lnTo>
                  <a:lnTo>
                    <a:pt x="32689" y="49289"/>
                  </a:lnTo>
                  <a:lnTo>
                    <a:pt x="33581" y="49544"/>
                  </a:lnTo>
                  <a:lnTo>
                    <a:pt x="34472" y="49798"/>
                  </a:lnTo>
                  <a:lnTo>
                    <a:pt x="35321" y="49968"/>
                  </a:lnTo>
                  <a:lnTo>
                    <a:pt x="36977" y="50223"/>
                  </a:lnTo>
                  <a:lnTo>
                    <a:pt x="37826" y="50520"/>
                  </a:lnTo>
                  <a:lnTo>
                    <a:pt x="37861" y="50485"/>
                  </a:lnTo>
                  <a:lnTo>
                    <a:pt x="37316" y="47930"/>
                  </a:lnTo>
                  <a:lnTo>
                    <a:pt x="36722" y="45298"/>
                  </a:lnTo>
                  <a:lnTo>
                    <a:pt x="36637" y="44831"/>
                  </a:lnTo>
                  <a:lnTo>
                    <a:pt x="36849" y="44152"/>
                  </a:lnTo>
                  <a:lnTo>
                    <a:pt x="37274" y="43897"/>
                  </a:lnTo>
                  <a:lnTo>
                    <a:pt x="37656" y="43643"/>
                  </a:lnTo>
                  <a:lnTo>
                    <a:pt x="37953" y="42921"/>
                  </a:lnTo>
                  <a:lnTo>
                    <a:pt x="37868" y="42454"/>
                  </a:lnTo>
                  <a:lnTo>
                    <a:pt x="37826" y="42114"/>
                  </a:lnTo>
                  <a:lnTo>
                    <a:pt x="37996" y="41562"/>
                  </a:lnTo>
                  <a:lnTo>
                    <a:pt x="38166" y="41350"/>
                  </a:lnTo>
                  <a:lnTo>
                    <a:pt x="38505" y="41011"/>
                  </a:lnTo>
                  <a:lnTo>
                    <a:pt x="38717" y="40628"/>
                  </a:lnTo>
                  <a:lnTo>
                    <a:pt x="38802" y="40416"/>
                  </a:lnTo>
                  <a:lnTo>
                    <a:pt x="39142" y="40161"/>
                  </a:lnTo>
                  <a:lnTo>
                    <a:pt x="39397" y="40119"/>
                  </a:lnTo>
                  <a:lnTo>
                    <a:pt x="39736" y="40077"/>
                  </a:lnTo>
                  <a:lnTo>
                    <a:pt x="40331" y="39822"/>
                  </a:lnTo>
                  <a:lnTo>
                    <a:pt x="40755" y="39397"/>
                  </a:lnTo>
                  <a:lnTo>
                    <a:pt x="41052" y="38803"/>
                  </a:lnTo>
                  <a:lnTo>
                    <a:pt x="41095" y="38421"/>
                  </a:lnTo>
                  <a:lnTo>
                    <a:pt x="41137" y="38251"/>
                  </a:lnTo>
                  <a:lnTo>
                    <a:pt x="41265" y="37996"/>
                  </a:lnTo>
                  <a:lnTo>
                    <a:pt x="41477" y="37954"/>
                  </a:lnTo>
                  <a:lnTo>
                    <a:pt x="42071" y="37869"/>
                  </a:lnTo>
                  <a:lnTo>
                    <a:pt x="43175" y="37444"/>
                  </a:lnTo>
                  <a:lnTo>
                    <a:pt x="44618" y="36468"/>
                  </a:lnTo>
                  <a:lnTo>
                    <a:pt x="45425" y="35661"/>
                  </a:lnTo>
                  <a:lnTo>
                    <a:pt x="46571" y="34430"/>
                  </a:lnTo>
                  <a:lnTo>
                    <a:pt x="47845" y="33369"/>
                  </a:lnTo>
                  <a:lnTo>
                    <a:pt x="48100" y="33199"/>
                  </a:lnTo>
                  <a:lnTo>
                    <a:pt x="48354" y="32817"/>
                  </a:lnTo>
                  <a:lnTo>
                    <a:pt x="48312" y="32435"/>
                  </a:lnTo>
                  <a:lnTo>
                    <a:pt x="48057" y="32053"/>
                  </a:lnTo>
                  <a:lnTo>
                    <a:pt x="47760" y="31841"/>
                  </a:lnTo>
                  <a:lnTo>
                    <a:pt x="47590" y="31713"/>
                  </a:lnTo>
                  <a:lnTo>
                    <a:pt x="47420" y="31586"/>
                  </a:lnTo>
                  <a:lnTo>
                    <a:pt x="47208" y="31374"/>
                  </a:lnTo>
                  <a:lnTo>
                    <a:pt x="46996" y="30949"/>
                  </a:lnTo>
                  <a:lnTo>
                    <a:pt x="47123" y="30694"/>
                  </a:lnTo>
                  <a:lnTo>
                    <a:pt x="47335" y="30482"/>
                  </a:lnTo>
                  <a:lnTo>
                    <a:pt x="47845" y="30567"/>
                  </a:lnTo>
                  <a:lnTo>
                    <a:pt x="48057" y="30779"/>
                  </a:lnTo>
                  <a:lnTo>
                    <a:pt x="48482" y="31289"/>
                  </a:lnTo>
                  <a:lnTo>
                    <a:pt x="48949" y="31798"/>
                  </a:lnTo>
                  <a:lnTo>
                    <a:pt x="49331" y="32095"/>
                  </a:lnTo>
                  <a:lnTo>
                    <a:pt x="49925" y="32010"/>
                  </a:lnTo>
                  <a:lnTo>
                    <a:pt x="50222" y="31586"/>
                  </a:lnTo>
                  <a:lnTo>
                    <a:pt x="50477" y="30992"/>
                  </a:lnTo>
                  <a:lnTo>
                    <a:pt x="50774" y="29803"/>
                  </a:lnTo>
                  <a:lnTo>
                    <a:pt x="50689" y="29251"/>
                  </a:lnTo>
                  <a:lnTo>
                    <a:pt x="50604" y="28784"/>
                  </a:lnTo>
                  <a:lnTo>
                    <a:pt x="50604" y="27935"/>
                  </a:lnTo>
                  <a:lnTo>
                    <a:pt x="50902" y="26746"/>
                  </a:lnTo>
                  <a:lnTo>
                    <a:pt x="51241" y="26024"/>
                  </a:lnTo>
                  <a:lnTo>
                    <a:pt x="51411" y="25600"/>
                  </a:lnTo>
                  <a:lnTo>
                    <a:pt x="51538" y="24793"/>
                  </a:lnTo>
                  <a:lnTo>
                    <a:pt x="51411" y="24114"/>
                  </a:lnTo>
                  <a:lnTo>
                    <a:pt x="51029" y="23435"/>
                  </a:lnTo>
                  <a:lnTo>
                    <a:pt x="50689" y="23138"/>
                  </a:lnTo>
                  <a:lnTo>
                    <a:pt x="50052" y="22458"/>
                  </a:lnTo>
                  <a:lnTo>
                    <a:pt x="49288" y="20845"/>
                  </a:lnTo>
                  <a:lnTo>
                    <a:pt x="49119" y="19954"/>
                  </a:lnTo>
                  <a:lnTo>
                    <a:pt x="48949" y="17152"/>
                  </a:lnTo>
                  <a:lnTo>
                    <a:pt x="48991" y="14392"/>
                  </a:lnTo>
                  <a:lnTo>
                    <a:pt x="48991" y="13713"/>
                  </a:lnTo>
                  <a:lnTo>
                    <a:pt x="48482" y="13204"/>
                  </a:lnTo>
                  <a:lnTo>
                    <a:pt x="47845" y="13161"/>
                  </a:lnTo>
                  <a:lnTo>
                    <a:pt x="47293" y="13119"/>
                  </a:lnTo>
                  <a:lnTo>
                    <a:pt x="46317" y="12779"/>
                  </a:lnTo>
                  <a:lnTo>
                    <a:pt x="45935" y="12482"/>
                  </a:lnTo>
                  <a:lnTo>
                    <a:pt x="45510" y="12142"/>
                  </a:lnTo>
                  <a:lnTo>
                    <a:pt x="44618" y="11972"/>
                  </a:lnTo>
                  <a:lnTo>
                    <a:pt x="44109" y="12100"/>
                  </a:lnTo>
                  <a:lnTo>
                    <a:pt x="43387" y="12354"/>
                  </a:lnTo>
                  <a:lnTo>
                    <a:pt x="42751" y="12567"/>
                  </a:lnTo>
                  <a:lnTo>
                    <a:pt x="41732" y="12906"/>
                  </a:lnTo>
                  <a:lnTo>
                    <a:pt x="39694" y="13076"/>
                  </a:lnTo>
                  <a:lnTo>
                    <a:pt x="38633" y="12906"/>
                  </a:lnTo>
                  <a:lnTo>
                    <a:pt x="37316" y="12609"/>
                  </a:lnTo>
                  <a:lnTo>
                    <a:pt x="35958" y="12270"/>
                  </a:lnTo>
                  <a:lnTo>
                    <a:pt x="35618" y="12100"/>
                  </a:lnTo>
                  <a:lnTo>
                    <a:pt x="35321" y="12142"/>
                  </a:lnTo>
                  <a:lnTo>
                    <a:pt x="34769" y="12354"/>
                  </a:lnTo>
                  <a:lnTo>
                    <a:pt x="33793" y="12100"/>
                  </a:lnTo>
                  <a:lnTo>
                    <a:pt x="33411" y="11718"/>
                  </a:lnTo>
                  <a:lnTo>
                    <a:pt x="33114" y="11505"/>
                  </a:lnTo>
                  <a:lnTo>
                    <a:pt x="32519" y="11420"/>
                  </a:lnTo>
                  <a:lnTo>
                    <a:pt x="32180" y="11463"/>
                  </a:lnTo>
                  <a:lnTo>
                    <a:pt x="31670" y="11590"/>
                  </a:lnTo>
                  <a:lnTo>
                    <a:pt x="30694" y="11633"/>
                  </a:lnTo>
                  <a:lnTo>
                    <a:pt x="30269" y="11420"/>
                  </a:lnTo>
                  <a:lnTo>
                    <a:pt x="29505" y="10869"/>
                  </a:lnTo>
                  <a:lnTo>
                    <a:pt x="27807" y="10359"/>
                  </a:lnTo>
                  <a:lnTo>
                    <a:pt x="26915" y="10232"/>
                  </a:lnTo>
                  <a:lnTo>
                    <a:pt x="26491" y="10147"/>
                  </a:lnTo>
                  <a:lnTo>
                    <a:pt x="25854" y="9637"/>
                  </a:lnTo>
                  <a:lnTo>
                    <a:pt x="25684" y="9170"/>
                  </a:lnTo>
                  <a:lnTo>
                    <a:pt x="25557" y="8406"/>
                  </a:lnTo>
                  <a:lnTo>
                    <a:pt x="25599" y="7600"/>
                  </a:lnTo>
                  <a:lnTo>
                    <a:pt x="25769" y="5604"/>
                  </a:lnTo>
                  <a:lnTo>
                    <a:pt x="25812" y="3567"/>
                  </a:lnTo>
                  <a:lnTo>
                    <a:pt x="25684" y="2208"/>
                  </a:lnTo>
                  <a:lnTo>
                    <a:pt x="25769" y="850"/>
                  </a:lnTo>
                  <a:lnTo>
                    <a:pt x="25769" y="595"/>
                  </a:lnTo>
                  <a:lnTo>
                    <a:pt x="25472" y="425"/>
                  </a:lnTo>
                  <a:lnTo>
                    <a:pt x="25260" y="425"/>
                  </a:lnTo>
                  <a:lnTo>
                    <a:pt x="20250" y="213"/>
                  </a:lnTo>
                  <a:lnTo>
                    <a:pt x="15198" y="1"/>
                  </a:lnTo>
                  <a:close/>
                  <a:moveTo>
                    <a:pt x="37868" y="50478"/>
                  </a:moveTo>
                  <a:lnTo>
                    <a:pt x="37861" y="50485"/>
                  </a:lnTo>
                  <a:lnTo>
                    <a:pt x="37868" y="50520"/>
                  </a:lnTo>
                  <a:lnTo>
                    <a:pt x="37868" y="50478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5"/>
            <p:cNvSpPr/>
            <p:nvPr/>
          </p:nvSpPr>
          <p:spPr>
            <a:xfrm>
              <a:off x="2015791" y="878244"/>
              <a:ext cx="1143270" cy="687839"/>
            </a:xfrm>
            <a:custGeom>
              <a:avLst/>
              <a:gdLst/>
              <a:ahLst/>
              <a:cxnLst/>
              <a:rect l="l" t="t" r="r" b="b"/>
              <a:pathLst>
                <a:path w="37020" h="22289" extrusionOk="0">
                  <a:moveTo>
                    <a:pt x="807" y="1"/>
                  </a:moveTo>
                  <a:lnTo>
                    <a:pt x="425" y="341"/>
                  </a:lnTo>
                  <a:lnTo>
                    <a:pt x="340" y="680"/>
                  </a:lnTo>
                  <a:lnTo>
                    <a:pt x="128" y="1784"/>
                  </a:lnTo>
                  <a:lnTo>
                    <a:pt x="0" y="3992"/>
                  </a:lnTo>
                  <a:lnTo>
                    <a:pt x="85" y="5095"/>
                  </a:lnTo>
                  <a:lnTo>
                    <a:pt x="170" y="5859"/>
                  </a:lnTo>
                  <a:lnTo>
                    <a:pt x="510" y="7218"/>
                  </a:lnTo>
                  <a:lnTo>
                    <a:pt x="1104" y="8449"/>
                  </a:lnTo>
                  <a:lnTo>
                    <a:pt x="2081" y="9468"/>
                  </a:lnTo>
                  <a:lnTo>
                    <a:pt x="2717" y="9935"/>
                  </a:lnTo>
                  <a:lnTo>
                    <a:pt x="3439" y="10444"/>
                  </a:lnTo>
                  <a:lnTo>
                    <a:pt x="3949" y="11124"/>
                  </a:lnTo>
                  <a:lnTo>
                    <a:pt x="4161" y="11506"/>
                  </a:lnTo>
                  <a:lnTo>
                    <a:pt x="4203" y="12227"/>
                  </a:lnTo>
                  <a:lnTo>
                    <a:pt x="3991" y="12610"/>
                  </a:lnTo>
                  <a:lnTo>
                    <a:pt x="3651" y="13161"/>
                  </a:lnTo>
                  <a:lnTo>
                    <a:pt x="3142" y="14265"/>
                  </a:lnTo>
                  <a:lnTo>
                    <a:pt x="3099" y="14902"/>
                  </a:lnTo>
                  <a:lnTo>
                    <a:pt x="3184" y="15369"/>
                  </a:lnTo>
                  <a:lnTo>
                    <a:pt x="3736" y="15751"/>
                  </a:lnTo>
                  <a:lnTo>
                    <a:pt x="4161" y="15581"/>
                  </a:lnTo>
                  <a:lnTo>
                    <a:pt x="4585" y="15454"/>
                  </a:lnTo>
                  <a:lnTo>
                    <a:pt x="5137" y="15709"/>
                  </a:lnTo>
                  <a:lnTo>
                    <a:pt x="5350" y="16091"/>
                  </a:lnTo>
                  <a:lnTo>
                    <a:pt x="5816" y="17449"/>
                  </a:lnTo>
                  <a:lnTo>
                    <a:pt x="6029" y="18765"/>
                  </a:lnTo>
                  <a:lnTo>
                    <a:pt x="6156" y="19487"/>
                  </a:lnTo>
                  <a:lnTo>
                    <a:pt x="6496" y="20803"/>
                  </a:lnTo>
                  <a:lnTo>
                    <a:pt x="6835" y="21440"/>
                  </a:lnTo>
                  <a:lnTo>
                    <a:pt x="6963" y="21695"/>
                  </a:lnTo>
                  <a:lnTo>
                    <a:pt x="7430" y="22119"/>
                  </a:lnTo>
                  <a:lnTo>
                    <a:pt x="7769" y="22119"/>
                  </a:lnTo>
                  <a:lnTo>
                    <a:pt x="8618" y="21992"/>
                  </a:lnTo>
                  <a:lnTo>
                    <a:pt x="10359" y="21992"/>
                  </a:lnTo>
                  <a:lnTo>
                    <a:pt x="11208" y="22034"/>
                  </a:lnTo>
                  <a:lnTo>
                    <a:pt x="11760" y="22034"/>
                  </a:lnTo>
                  <a:lnTo>
                    <a:pt x="12312" y="21779"/>
                  </a:lnTo>
                  <a:lnTo>
                    <a:pt x="12439" y="21355"/>
                  </a:lnTo>
                  <a:lnTo>
                    <a:pt x="12439" y="21015"/>
                  </a:lnTo>
                  <a:lnTo>
                    <a:pt x="12439" y="20761"/>
                  </a:lnTo>
                  <a:lnTo>
                    <a:pt x="12694" y="20421"/>
                  </a:lnTo>
                  <a:lnTo>
                    <a:pt x="13034" y="20421"/>
                  </a:lnTo>
                  <a:lnTo>
                    <a:pt x="17152" y="20888"/>
                  </a:lnTo>
                  <a:lnTo>
                    <a:pt x="21269" y="21312"/>
                  </a:lnTo>
                  <a:lnTo>
                    <a:pt x="24496" y="21695"/>
                  </a:lnTo>
                  <a:lnTo>
                    <a:pt x="31076" y="22162"/>
                  </a:lnTo>
                  <a:lnTo>
                    <a:pt x="34345" y="22289"/>
                  </a:lnTo>
                  <a:lnTo>
                    <a:pt x="35067" y="22289"/>
                  </a:lnTo>
                  <a:lnTo>
                    <a:pt x="35789" y="22162"/>
                  </a:lnTo>
                  <a:lnTo>
                    <a:pt x="36086" y="22162"/>
                  </a:lnTo>
                  <a:lnTo>
                    <a:pt x="36340" y="21864"/>
                  </a:lnTo>
                  <a:lnTo>
                    <a:pt x="36383" y="21610"/>
                  </a:lnTo>
                  <a:lnTo>
                    <a:pt x="36383" y="20676"/>
                  </a:lnTo>
                  <a:lnTo>
                    <a:pt x="36425" y="19742"/>
                  </a:lnTo>
                  <a:lnTo>
                    <a:pt x="36722" y="12143"/>
                  </a:lnTo>
                  <a:lnTo>
                    <a:pt x="37020" y="4543"/>
                  </a:lnTo>
                  <a:lnTo>
                    <a:pt x="36977" y="4246"/>
                  </a:lnTo>
                  <a:lnTo>
                    <a:pt x="36722" y="3949"/>
                  </a:lnTo>
                  <a:lnTo>
                    <a:pt x="36425" y="3907"/>
                  </a:lnTo>
                  <a:lnTo>
                    <a:pt x="32647" y="3737"/>
                  </a:lnTo>
                  <a:lnTo>
                    <a:pt x="28826" y="3567"/>
                  </a:lnTo>
                  <a:lnTo>
                    <a:pt x="23435" y="3227"/>
                  </a:lnTo>
                  <a:lnTo>
                    <a:pt x="18085" y="2591"/>
                  </a:lnTo>
                  <a:lnTo>
                    <a:pt x="13840" y="2081"/>
                  </a:lnTo>
                  <a:lnTo>
                    <a:pt x="5434" y="807"/>
                  </a:lnTo>
                  <a:lnTo>
                    <a:pt x="1232" y="43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5"/>
            <p:cNvSpPr/>
            <p:nvPr/>
          </p:nvSpPr>
          <p:spPr>
            <a:xfrm>
              <a:off x="2433975" y="2738657"/>
              <a:ext cx="785373" cy="805755"/>
            </a:xfrm>
            <a:custGeom>
              <a:avLst/>
              <a:gdLst/>
              <a:ahLst/>
              <a:cxnLst/>
              <a:rect l="l" t="t" r="r" b="b"/>
              <a:pathLst>
                <a:path w="25431" h="26110" extrusionOk="0">
                  <a:moveTo>
                    <a:pt x="3525" y="1"/>
                  </a:moveTo>
                  <a:lnTo>
                    <a:pt x="3143" y="255"/>
                  </a:lnTo>
                  <a:lnTo>
                    <a:pt x="3100" y="595"/>
                  </a:lnTo>
                  <a:lnTo>
                    <a:pt x="1954" y="9340"/>
                  </a:lnTo>
                  <a:lnTo>
                    <a:pt x="1275" y="15114"/>
                  </a:lnTo>
                  <a:lnTo>
                    <a:pt x="553" y="20930"/>
                  </a:lnTo>
                  <a:lnTo>
                    <a:pt x="256" y="23095"/>
                  </a:lnTo>
                  <a:lnTo>
                    <a:pt x="1" y="25260"/>
                  </a:lnTo>
                  <a:lnTo>
                    <a:pt x="1" y="25473"/>
                  </a:lnTo>
                  <a:lnTo>
                    <a:pt x="43" y="25855"/>
                  </a:lnTo>
                  <a:lnTo>
                    <a:pt x="341" y="25940"/>
                  </a:lnTo>
                  <a:lnTo>
                    <a:pt x="1147" y="26025"/>
                  </a:lnTo>
                  <a:lnTo>
                    <a:pt x="1954" y="26110"/>
                  </a:lnTo>
                  <a:lnTo>
                    <a:pt x="2209" y="26110"/>
                  </a:lnTo>
                  <a:lnTo>
                    <a:pt x="2421" y="25897"/>
                  </a:lnTo>
                  <a:lnTo>
                    <a:pt x="2463" y="25643"/>
                  </a:lnTo>
                  <a:lnTo>
                    <a:pt x="2463" y="25303"/>
                  </a:lnTo>
                  <a:lnTo>
                    <a:pt x="2633" y="24836"/>
                  </a:lnTo>
                  <a:lnTo>
                    <a:pt x="3143" y="24369"/>
                  </a:lnTo>
                  <a:lnTo>
                    <a:pt x="3779" y="24327"/>
                  </a:lnTo>
                  <a:lnTo>
                    <a:pt x="5350" y="24369"/>
                  </a:lnTo>
                  <a:lnTo>
                    <a:pt x="6836" y="24581"/>
                  </a:lnTo>
                  <a:lnTo>
                    <a:pt x="7600" y="24709"/>
                  </a:lnTo>
                  <a:lnTo>
                    <a:pt x="8746" y="24878"/>
                  </a:lnTo>
                  <a:lnTo>
                    <a:pt x="9468" y="24794"/>
                  </a:lnTo>
                  <a:lnTo>
                    <a:pt x="9808" y="24624"/>
                  </a:lnTo>
                  <a:lnTo>
                    <a:pt x="10275" y="24369"/>
                  </a:lnTo>
                  <a:lnTo>
                    <a:pt x="11209" y="24114"/>
                  </a:lnTo>
                  <a:lnTo>
                    <a:pt x="12567" y="24029"/>
                  </a:lnTo>
                  <a:lnTo>
                    <a:pt x="13501" y="24114"/>
                  </a:lnTo>
                  <a:lnTo>
                    <a:pt x="18044" y="24411"/>
                  </a:lnTo>
                  <a:lnTo>
                    <a:pt x="22671" y="24624"/>
                  </a:lnTo>
                  <a:lnTo>
                    <a:pt x="22756" y="24581"/>
                  </a:lnTo>
                  <a:lnTo>
                    <a:pt x="22968" y="24581"/>
                  </a:lnTo>
                  <a:lnTo>
                    <a:pt x="23478" y="24624"/>
                  </a:lnTo>
                  <a:lnTo>
                    <a:pt x="23902" y="24199"/>
                  </a:lnTo>
                  <a:lnTo>
                    <a:pt x="23945" y="23732"/>
                  </a:lnTo>
                  <a:lnTo>
                    <a:pt x="24030" y="20930"/>
                  </a:lnTo>
                  <a:lnTo>
                    <a:pt x="24157" y="18128"/>
                  </a:lnTo>
                  <a:lnTo>
                    <a:pt x="24624" y="4119"/>
                  </a:lnTo>
                  <a:lnTo>
                    <a:pt x="24666" y="3737"/>
                  </a:lnTo>
                  <a:lnTo>
                    <a:pt x="24794" y="2930"/>
                  </a:lnTo>
                  <a:lnTo>
                    <a:pt x="25176" y="2590"/>
                  </a:lnTo>
                  <a:lnTo>
                    <a:pt x="25303" y="2463"/>
                  </a:lnTo>
                  <a:lnTo>
                    <a:pt x="25431" y="1996"/>
                  </a:lnTo>
                  <a:lnTo>
                    <a:pt x="25303" y="1741"/>
                  </a:lnTo>
                  <a:lnTo>
                    <a:pt x="25218" y="1571"/>
                  </a:lnTo>
                  <a:lnTo>
                    <a:pt x="24964" y="1529"/>
                  </a:lnTo>
                  <a:lnTo>
                    <a:pt x="24794" y="1529"/>
                  </a:lnTo>
                  <a:lnTo>
                    <a:pt x="19360" y="1359"/>
                  </a:lnTo>
                  <a:lnTo>
                    <a:pt x="13968" y="892"/>
                  </a:lnTo>
                  <a:lnTo>
                    <a:pt x="8916" y="468"/>
                  </a:lnTo>
                  <a:lnTo>
                    <a:pt x="3822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5"/>
            <p:cNvSpPr/>
            <p:nvPr/>
          </p:nvSpPr>
          <p:spPr>
            <a:xfrm>
              <a:off x="1788973" y="2666597"/>
              <a:ext cx="709340" cy="868647"/>
            </a:xfrm>
            <a:custGeom>
              <a:avLst/>
              <a:gdLst/>
              <a:ahLst/>
              <a:cxnLst/>
              <a:rect l="l" t="t" r="r" b="b"/>
              <a:pathLst>
                <a:path w="22969" h="28148" extrusionOk="0">
                  <a:moveTo>
                    <a:pt x="5435" y="1"/>
                  </a:moveTo>
                  <a:lnTo>
                    <a:pt x="4926" y="425"/>
                  </a:lnTo>
                  <a:lnTo>
                    <a:pt x="4883" y="850"/>
                  </a:lnTo>
                  <a:lnTo>
                    <a:pt x="4798" y="2166"/>
                  </a:lnTo>
                  <a:lnTo>
                    <a:pt x="4628" y="3440"/>
                  </a:lnTo>
                  <a:lnTo>
                    <a:pt x="4543" y="3779"/>
                  </a:lnTo>
                  <a:lnTo>
                    <a:pt x="4289" y="4246"/>
                  </a:lnTo>
                  <a:lnTo>
                    <a:pt x="3864" y="4501"/>
                  </a:lnTo>
                  <a:lnTo>
                    <a:pt x="3355" y="4458"/>
                  </a:lnTo>
                  <a:lnTo>
                    <a:pt x="3015" y="4373"/>
                  </a:lnTo>
                  <a:lnTo>
                    <a:pt x="2676" y="4246"/>
                  </a:lnTo>
                  <a:lnTo>
                    <a:pt x="2124" y="4204"/>
                  </a:lnTo>
                  <a:lnTo>
                    <a:pt x="1742" y="4458"/>
                  </a:lnTo>
                  <a:lnTo>
                    <a:pt x="1614" y="4968"/>
                  </a:lnTo>
                  <a:lnTo>
                    <a:pt x="1572" y="5350"/>
                  </a:lnTo>
                  <a:lnTo>
                    <a:pt x="1572" y="5774"/>
                  </a:lnTo>
                  <a:lnTo>
                    <a:pt x="1657" y="6114"/>
                  </a:lnTo>
                  <a:lnTo>
                    <a:pt x="1699" y="6496"/>
                  </a:lnTo>
                  <a:lnTo>
                    <a:pt x="1614" y="7345"/>
                  </a:lnTo>
                  <a:lnTo>
                    <a:pt x="1444" y="7685"/>
                  </a:lnTo>
                  <a:lnTo>
                    <a:pt x="1275" y="8024"/>
                  </a:lnTo>
                  <a:lnTo>
                    <a:pt x="1147" y="8661"/>
                  </a:lnTo>
                  <a:lnTo>
                    <a:pt x="1317" y="9553"/>
                  </a:lnTo>
                  <a:lnTo>
                    <a:pt x="1699" y="10147"/>
                  </a:lnTo>
                  <a:lnTo>
                    <a:pt x="2124" y="10784"/>
                  </a:lnTo>
                  <a:lnTo>
                    <a:pt x="2591" y="11675"/>
                  </a:lnTo>
                  <a:lnTo>
                    <a:pt x="2548" y="12355"/>
                  </a:lnTo>
                  <a:lnTo>
                    <a:pt x="1996" y="13204"/>
                  </a:lnTo>
                  <a:lnTo>
                    <a:pt x="1487" y="13798"/>
                  </a:lnTo>
                  <a:lnTo>
                    <a:pt x="1105" y="14265"/>
                  </a:lnTo>
                  <a:lnTo>
                    <a:pt x="468" y="15284"/>
                  </a:lnTo>
                  <a:lnTo>
                    <a:pt x="171" y="16345"/>
                  </a:lnTo>
                  <a:lnTo>
                    <a:pt x="213" y="17534"/>
                  </a:lnTo>
                  <a:lnTo>
                    <a:pt x="426" y="18171"/>
                  </a:lnTo>
                  <a:lnTo>
                    <a:pt x="510" y="18468"/>
                  </a:lnTo>
                  <a:lnTo>
                    <a:pt x="341" y="19147"/>
                  </a:lnTo>
                  <a:lnTo>
                    <a:pt x="213" y="19444"/>
                  </a:lnTo>
                  <a:lnTo>
                    <a:pt x="1" y="19784"/>
                  </a:lnTo>
                  <a:lnTo>
                    <a:pt x="213" y="20336"/>
                  </a:lnTo>
                  <a:lnTo>
                    <a:pt x="595" y="20591"/>
                  </a:lnTo>
                  <a:lnTo>
                    <a:pt x="4968" y="23011"/>
                  </a:lnTo>
                  <a:lnTo>
                    <a:pt x="9341" y="25473"/>
                  </a:lnTo>
                  <a:lnTo>
                    <a:pt x="10444" y="26067"/>
                  </a:lnTo>
                  <a:lnTo>
                    <a:pt x="12695" y="27001"/>
                  </a:lnTo>
                  <a:lnTo>
                    <a:pt x="15029" y="27680"/>
                  </a:lnTo>
                  <a:lnTo>
                    <a:pt x="17407" y="28062"/>
                  </a:lnTo>
                  <a:lnTo>
                    <a:pt x="18680" y="28147"/>
                  </a:lnTo>
                  <a:lnTo>
                    <a:pt x="19360" y="28147"/>
                  </a:lnTo>
                  <a:lnTo>
                    <a:pt x="19869" y="27765"/>
                  </a:lnTo>
                  <a:lnTo>
                    <a:pt x="19996" y="27086"/>
                  </a:lnTo>
                  <a:lnTo>
                    <a:pt x="20463" y="23478"/>
                  </a:lnTo>
                  <a:lnTo>
                    <a:pt x="20888" y="19869"/>
                  </a:lnTo>
                  <a:lnTo>
                    <a:pt x="21949" y="11378"/>
                  </a:lnTo>
                  <a:lnTo>
                    <a:pt x="22968" y="2930"/>
                  </a:lnTo>
                  <a:lnTo>
                    <a:pt x="22968" y="2633"/>
                  </a:lnTo>
                  <a:lnTo>
                    <a:pt x="22756" y="2336"/>
                  </a:lnTo>
                  <a:lnTo>
                    <a:pt x="22459" y="2293"/>
                  </a:lnTo>
                  <a:lnTo>
                    <a:pt x="18978" y="1911"/>
                  </a:lnTo>
                  <a:lnTo>
                    <a:pt x="15496" y="1487"/>
                  </a:lnTo>
                  <a:lnTo>
                    <a:pt x="10657" y="850"/>
                  </a:lnTo>
                  <a:lnTo>
                    <a:pt x="5902" y="43"/>
                  </a:lnTo>
                  <a:lnTo>
                    <a:pt x="5435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5"/>
            <p:cNvSpPr/>
            <p:nvPr/>
          </p:nvSpPr>
          <p:spPr>
            <a:xfrm>
              <a:off x="1326197" y="1815024"/>
              <a:ext cx="690965" cy="1074298"/>
            </a:xfrm>
            <a:custGeom>
              <a:avLst/>
              <a:gdLst/>
              <a:ahLst/>
              <a:cxnLst/>
              <a:rect l="l" t="t" r="r" b="b"/>
              <a:pathLst>
                <a:path w="22374" h="34812" extrusionOk="0">
                  <a:moveTo>
                    <a:pt x="3355" y="0"/>
                  </a:moveTo>
                  <a:lnTo>
                    <a:pt x="2930" y="170"/>
                  </a:lnTo>
                  <a:lnTo>
                    <a:pt x="2803" y="594"/>
                  </a:lnTo>
                  <a:lnTo>
                    <a:pt x="1444" y="6283"/>
                  </a:lnTo>
                  <a:lnTo>
                    <a:pt x="128" y="12014"/>
                  </a:lnTo>
                  <a:lnTo>
                    <a:pt x="1" y="12481"/>
                  </a:lnTo>
                  <a:lnTo>
                    <a:pt x="171" y="13373"/>
                  </a:lnTo>
                  <a:lnTo>
                    <a:pt x="425" y="13797"/>
                  </a:lnTo>
                  <a:lnTo>
                    <a:pt x="4076" y="19019"/>
                  </a:lnTo>
                  <a:lnTo>
                    <a:pt x="7770" y="24199"/>
                  </a:lnTo>
                  <a:lnTo>
                    <a:pt x="11294" y="29293"/>
                  </a:lnTo>
                  <a:lnTo>
                    <a:pt x="14860" y="34345"/>
                  </a:lnTo>
                  <a:lnTo>
                    <a:pt x="14987" y="34515"/>
                  </a:lnTo>
                  <a:lnTo>
                    <a:pt x="15242" y="34812"/>
                  </a:lnTo>
                  <a:lnTo>
                    <a:pt x="15412" y="34812"/>
                  </a:lnTo>
                  <a:lnTo>
                    <a:pt x="15581" y="34727"/>
                  </a:lnTo>
                  <a:lnTo>
                    <a:pt x="15666" y="34345"/>
                  </a:lnTo>
                  <a:lnTo>
                    <a:pt x="15666" y="34133"/>
                  </a:lnTo>
                  <a:lnTo>
                    <a:pt x="15581" y="33156"/>
                  </a:lnTo>
                  <a:lnTo>
                    <a:pt x="15496" y="31967"/>
                  </a:lnTo>
                  <a:lnTo>
                    <a:pt x="15496" y="31500"/>
                  </a:lnTo>
                  <a:lnTo>
                    <a:pt x="15709" y="30906"/>
                  </a:lnTo>
                  <a:lnTo>
                    <a:pt x="16133" y="30524"/>
                  </a:lnTo>
                  <a:lnTo>
                    <a:pt x="16855" y="30439"/>
                  </a:lnTo>
                  <a:lnTo>
                    <a:pt x="17364" y="30524"/>
                  </a:lnTo>
                  <a:lnTo>
                    <a:pt x="17662" y="30609"/>
                  </a:lnTo>
                  <a:lnTo>
                    <a:pt x="17916" y="30694"/>
                  </a:lnTo>
                  <a:lnTo>
                    <a:pt x="18171" y="30779"/>
                  </a:lnTo>
                  <a:lnTo>
                    <a:pt x="18468" y="30567"/>
                  </a:lnTo>
                  <a:lnTo>
                    <a:pt x="18553" y="30269"/>
                  </a:lnTo>
                  <a:lnTo>
                    <a:pt x="19402" y="24793"/>
                  </a:lnTo>
                  <a:lnTo>
                    <a:pt x="20251" y="19316"/>
                  </a:lnTo>
                  <a:lnTo>
                    <a:pt x="21313" y="12014"/>
                  </a:lnTo>
                  <a:lnTo>
                    <a:pt x="22289" y="4797"/>
                  </a:lnTo>
                  <a:lnTo>
                    <a:pt x="22374" y="4288"/>
                  </a:lnTo>
                  <a:lnTo>
                    <a:pt x="22374" y="3694"/>
                  </a:lnTo>
                  <a:lnTo>
                    <a:pt x="21907" y="3311"/>
                  </a:lnTo>
                  <a:lnTo>
                    <a:pt x="21015" y="3184"/>
                  </a:lnTo>
                  <a:lnTo>
                    <a:pt x="16685" y="2547"/>
                  </a:lnTo>
                  <a:lnTo>
                    <a:pt x="8025" y="934"/>
                  </a:lnTo>
                  <a:lnTo>
                    <a:pt x="3737" y="43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5"/>
            <p:cNvSpPr/>
            <p:nvPr/>
          </p:nvSpPr>
          <p:spPr>
            <a:xfrm>
              <a:off x="2536252" y="2146469"/>
              <a:ext cx="794545" cy="615780"/>
            </a:xfrm>
            <a:custGeom>
              <a:avLst/>
              <a:gdLst/>
              <a:ahLst/>
              <a:cxnLst/>
              <a:rect l="l" t="t" r="r" b="b"/>
              <a:pathLst>
                <a:path w="25728" h="19954" extrusionOk="0">
                  <a:moveTo>
                    <a:pt x="2548" y="1"/>
                  </a:moveTo>
                  <a:lnTo>
                    <a:pt x="2208" y="255"/>
                  </a:lnTo>
                  <a:lnTo>
                    <a:pt x="2165" y="638"/>
                  </a:lnTo>
                  <a:lnTo>
                    <a:pt x="1741" y="3949"/>
                  </a:lnTo>
                  <a:lnTo>
                    <a:pt x="1316" y="7260"/>
                  </a:lnTo>
                  <a:lnTo>
                    <a:pt x="680" y="12312"/>
                  </a:lnTo>
                  <a:lnTo>
                    <a:pt x="43" y="17322"/>
                  </a:lnTo>
                  <a:lnTo>
                    <a:pt x="0" y="17789"/>
                  </a:lnTo>
                  <a:lnTo>
                    <a:pt x="340" y="18171"/>
                  </a:lnTo>
                  <a:lnTo>
                    <a:pt x="765" y="18256"/>
                  </a:lnTo>
                  <a:lnTo>
                    <a:pt x="9680" y="19020"/>
                  </a:lnTo>
                  <a:lnTo>
                    <a:pt x="17279" y="19614"/>
                  </a:lnTo>
                  <a:lnTo>
                    <a:pt x="24836" y="19954"/>
                  </a:lnTo>
                  <a:lnTo>
                    <a:pt x="25218" y="19954"/>
                  </a:lnTo>
                  <a:lnTo>
                    <a:pt x="25515" y="19614"/>
                  </a:lnTo>
                  <a:lnTo>
                    <a:pt x="25515" y="19232"/>
                  </a:lnTo>
                  <a:lnTo>
                    <a:pt x="25515" y="12355"/>
                  </a:lnTo>
                  <a:lnTo>
                    <a:pt x="25685" y="5223"/>
                  </a:lnTo>
                  <a:lnTo>
                    <a:pt x="25642" y="3906"/>
                  </a:lnTo>
                  <a:lnTo>
                    <a:pt x="25727" y="2208"/>
                  </a:lnTo>
                  <a:lnTo>
                    <a:pt x="25727" y="1911"/>
                  </a:lnTo>
                  <a:lnTo>
                    <a:pt x="25472" y="1656"/>
                  </a:lnTo>
                  <a:lnTo>
                    <a:pt x="25175" y="1614"/>
                  </a:lnTo>
                  <a:lnTo>
                    <a:pt x="18850" y="1274"/>
                  </a:lnTo>
                  <a:lnTo>
                    <a:pt x="12524" y="892"/>
                  </a:lnTo>
                  <a:lnTo>
                    <a:pt x="7684" y="553"/>
                  </a:lnTo>
                  <a:lnTo>
                    <a:pt x="2887" y="43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5"/>
            <p:cNvSpPr/>
            <p:nvPr/>
          </p:nvSpPr>
          <p:spPr>
            <a:xfrm>
              <a:off x="2368447" y="1538573"/>
              <a:ext cx="765701" cy="619700"/>
            </a:xfrm>
            <a:custGeom>
              <a:avLst/>
              <a:gdLst/>
              <a:ahLst/>
              <a:cxnLst/>
              <a:rect l="l" t="t" r="r" b="b"/>
              <a:pathLst>
                <a:path w="24794" h="20081" extrusionOk="0">
                  <a:moveTo>
                    <a:pt x="2293" y="0"/>
                  </a:moveTo>
                  <a:lnTo>
                    <a:pt x="1868" y="255"/>
                  </a:lnTo>
                  <a:lnTo>
                    <a:pt x="1826" y="680"/>
                  </a:lnTo>
                  <a:lnTo>
                    <a:pt x="1316" y="5137"/>
                  </a:lnTo>
                  <a:lnTo>
                    <a:pt x="807" y="9595"/>
                  </a:lnTo>
                  <a:lnTo>
                    <a:pt x="425" y="13373"/>
                  </a:lnTo>
                  <a:lnTo>
                    <a:pt x="0" y="17109"/>
                  </a:lnTo>
                  <a:lnTo>
                    <a:pt x="0" y="17449"/>
                  </a:lnTo>
                  <a:lnTo>
                    <a:pt x="297" y="17831"/>
                  </a:lnTo>
                  <a:lnTo>
                    <a:pt x="595" y="17873"/>
                  </a:lnTo>
                  <a:lnTo>
                    <a:pt x="4967" y="18510"/>
                  </a:lnTo>
                  <a:lnTo>
                    <a:pt x="9425" y="18977"/>
                  </a:lnTo>
                  <a:lnTo>
                    <a:pt x="13416" y="19317"/>
                  </a:lnTo>
                  <a:lnTo>
                    <a:pt x="17406" y="19699"/>
                  </a:lnTo>
                  <a:lnTo>
                    <a:pt x="20378" y="19911"/>
                  </a:lnTo>
                  <a:lnTo>
                    <a:pt x="23350" y="20038"/>
                  </a:lnTo>
                  <a:lnTo>
                    <a:pt x="23647" y="20081"/>
                  </a:lnTo>
                  <a:lnTo>
                    <a:pt x="23986" y="19826"/>
                  </a:lnTo>
                  <a:lnTo>
                    <a:pt x="23986" y="19529"/>
                  </a:lnTo>
                  <a:lnTo>
                    <a:pt x="24411" y="11675"/>
                  </a:lnTo>
                  <a:lnTo>
                    <a:pt x="24751" y="3779"/>
                  </a:lnTo>
                  <a:lnTo>
                    <a:pt x="24751" y="3694"/>
                  </a:lnTo>
                  <a:lnTo>
                    <a:pt x="24708" y="3609"/>
                  </a:lnTo>
                  <a:lnTo>
                    <a:pt x="24708" y="3184"/>
                  </a:lnTo>
                  <a:lnTo>
                    <a:pt x="24793" y="2378"/>
                  </a:lnTo>
                  <a:lnTo>
                    <a:pt x="24623" y="2081"/>
                  </a:lnTo>
                  <a:lnTo>
                    <a:pt x="24496" y="1911"/>
                  </a:lnTo>
                  <a:lnTo>
                    <a:pt x="24156" y="1826"/>
                  </a:lnTo>
                  <a:lnTo>
                    <a:pt x="23519" y="1911"/>
                  </a:lnTo>
                  <a:lnTo>
                    <a:pt x="23095" y="1953"/>
                  </a:lnTo>
                  <a:lnTo>
                    <a:pt x="19232" y="1783"/>
                  </a:lnTo>
                  <a:lnTo>
                    <a:pt x="15368" y="1529"/>
                  </a:lnTo>
                  <a:lnTo>
                    <a:pt x="9000" y="849"/>
                  </a:lnTo>
                  <a:lnTo>
                    <a:pt x="2675" y="43"/>
                  </a:lnTo>
                  <a:lnTo>
                    <a:pt x="2293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75"/>
            <p:cNvSpPr/>
            <p:nvPr/>
          </p:nvSpPr>
          <p:spPr>
            <a:xfrm>
              <a:off x="947324" y="1128494"/>
              <a:ext cx="926969" cy="711416"/>
            </a:xfrm>
            <a:custGeom>
              <a:avLst/>
              <a:gdLst/>
              <a:ahLst/>
              <a:cxnLst/>
              <a:rect l="l" t="t" r="r" b="b"/>
              <a:pathLst>
                <a:path w="30016" h="23053" extrusionOk="0">
                  <a:moveTo>
                    <a:pt x="6709" y="0"/>
                  </a:moveTo>
                  <a:lnTo>
                    <a:pt x="6326" y="1104"/>
                  </a:lnTo>
                  <a:lnTo>
                    <a:pt x="5180" y="3100"/>
                  </a:lnTo>
                  <a:lnTo>
                    <a:pt x="4798" y="4161"/>
                  </a:lnTo>
                  <a:lnTo>
                    <a:pt x="4331" y="5562"/>
                  </a:lnTo>
                  <a:lnTo>
                    <a:pt x="3100" y="8279"/>
                  </a:lnTo>
                  <a:lnTo>
                    <a:pt x="2336" y="9552"/>
                  </a:lnTo>
                  <a:lnTo>
                    <a:pt x="1572" y="10911"/>
                  </a:lnTo>
                  <a:lnTo>
                    <a:pt x="850" y="12270"/>
                  </a:lnTo>
                  <a:lnTo>
                    <a:pt x="553" y="12906"/>
                  </a:lnTo>
                  <a:lnTo>
                    <a:pt x="171" y="14180"/>
                  </a:lnTo>
                  <a:lnTo>
                    <a:pt x="1" y="16133"/>
                  </a:lnTo>
                  <a:lnTo>
                    <a:pt x="171" y="17534"/>
                  </a:lnTo>
                  <a:lnTo>
                    <a:pt x="680" y="17364"/>
                  </a:lnTo>
                  <a:lnTo>
                    <a:pt x="1444" y="17364"/>
                  </a:lnTo>
                  <a:lnTo>
                    <a:pt x="2081" y="17576"/>
                  </a:lnTo>
                  <a:lnTo>
                    <a:pt x="7006" y="19105"/>
                  </a:lnTo>
                  <a:lnTo>
                    <a:pt x="12015" y="20378"/>
                  </a:lnTo>
                  <a:lnTo>
                    <a:pt x="15029" y="21142"/>
                  </a:lnTo>
                  <a:lnTo>
                    <a:pt x="21185" y="22458"/>
                  </a:lnTo>
                  <a:lnTo>
                    <a:pt x="24284" y="22968"/>
                  </a:lnTo>
                  <a:lnTo>
                    <a:pt x="24497" y="23053"/>
                  </a:lnTo>
                  <a:lnTo>
                    <a:pt x="24879" y="22968"/>
                  </a:lnTo>
                  <a:lnTo>
                    <a:pt x="24921" y="22628"/>
                  </a:lnTo>
                  <a:lnTo>
                    <a:pt x="24963" y="21100"/>
                  </a:lnTo>
                  <a:lnTo>
                    <a:pt x="25558" y="18213"/>
                  </a:lnTo>
                  <a:lnTo>
                    <a:pt x="25940" y="16727"/>
                  </a:lnTo>
                  <a:lnTo>
                    <a:pt x="26195" y="15708"/>
                  </a:lnTo>
                  <a:lnTo>
                    <a:pt x="26619" y="13628"/>
                  </a:lnTo>
                  <a:lnTo>
                    <a:pt x="26577" y="12567"/>
                  </a:lnTo>
                  <a:lnTo>
                    <a:pt x="26492" y="12057"/>
                  </a:lnTo>
                  <a:lnTo>
                    <a:pt x="26662" y="11166"/>
                  </a:lnTo>
                  <a:lnTo>
                    <a:pt x="27044" y="10402"/>
                  </a:lnTo>
                  <a:lnTo>
                    <a:pt x="27681" y="9807"/>
                  </a:lnTo>
                  <a:lnTo>
                    <a:pt x="28105" y="9510"/>
                  </a:lnTo>
                  <a:lnTo>
                    <a:pt x="28487" y="9213"/>
                  </a:lnTo>
                  <a:lnTo>
                    <a:pt x="28912" y="8916"/>
                  </a:lnTo>
                  <a:lnTo>
                    <a:pt x="29336" y="8619"/>
                  </a:lnTo>
                  <a:lnTo>
                    <a:pt x="29846" y="8024"/>
                  </a:lnTo>
                  <a:lnTo>
                    <a:pt x="30015" y="7600"/>
                  </a:lnTo>
                  <a:lnTo>
                    <a:pt x="30015" y="7345"/>
                  </a:lnTo>
                  <a:lnTo>
                    <a:pt x="29931" y="7090"/>
                  </a:lnTo>
                  <a:lnTo>
                    <a:pt x="29591" y="6751"/>
                  </a:lnTo>
                  <a:lnTo>
                    <a:pt x="28869" y="6453"/>
                  </a:lnTo>
                  <a:lnTo>
                    <a:pt x="28360" y="6326"/>
                  </a:lnTo>
                  <a:lnTo>
                    <a:pt x="25940" y="5774"/>
                  </a:lnTo>
                  <a:lnTo>
                    <a:pt x="23520" y="5222"/>
                  </a:lnTo>
                  <a:lnTo>
                    <a:pt x="22544" y="5010"/>
                  </a:lnTo>
                  <a:lnTo>
                    <a:pt x="20591" y="5052"/>
                  </a:lnTo>
                  <a:lnTo>
                    <a:pt x="19614" y="5222"/>
                  </a:lnTo>
                  <a:lnTo>
                    <a:pt x="18638" y="5392"/>
                  </a:lnTo>
                  <a:lnTo>
                    <a:pt x="16812" y="5307"/>
                  </a:lnTo>
                  <a:lnTo>
                    <a:pt x="15878" y="5010"/>
                  </a:lnTo>
                  <a:lnTo>
                    <a:pt x="14902" y="4628"/>
                  </a:lnTo>
                  <a:lnTo>
                    <a:pt x="12949" y="4416"/>
                  </a:lnTo>
                  <a:lnTo>
                    <a:pt x="11930" y="4585"/>
                  </a:lnTo>
                  <a:lnTo>
                    <a:pt x="11548" y="4628"/>
                  </a:lnTo>
                  <a:lnTo>
                    <a:pt x="10996" y="4501"/>
                  </a:lnTo>
                  <a:lnTo>
                    <a:pt x="10614" y="4118"/>
                  </a:lnTo>
                  <a:lnTo>
                    <a:pt x="10444" y="3567"/>
                  </a:lnTo>
                  <a:lnTo>
                    <a:pt x="10487" y="3184"/>
                  </a:lnTo>
                  <a:lnTo>
                    <a:pt x="10529" y="2887"/>
                  </a:lnTo>
                  <a:lnTo>
                    <a:pt x="10572" y="2633"/>
                  </a:lnTo>
                  <a:lnTo>
                    <a:pt x="10657" y="1996"/>
                  </a:lnTo>
                  <a:lnTo>
                    <a:pt x="10275" y="1401"/>
                  </a:lnTo>
                  <a:lnTo>
                    <a:pt x="9680" y="1189"/>
                  </a:lnTo>
                  <a:lnTo>
                    <a:pt x="8916" y="977"/>
                  </a:lnTo>
                  <a:lnTo>
                    <a:pt x="7388" y="467"/>
                  </a:lnTo>
                  <a:lnTo>
                    <a:pt x="6709" y="0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75"/>
            <p:cNvSpPr/>
            <p:nvPr/>
          </p:nvSpPr>
          <p:spPr>
            <a:xfrm>
              <a:off x="1950232" y="1926370"/>
              <a:ext cx="620182" cy="778227"/>
            </a:xfrm>
            <a:custGeom>
              <a:avLst/>
              <a:gdLst/>
              <a:ahLst/>
              <a:cxnLst/>
              <a:rect l="l" t="t" r="r" b="b"/>
              <a:pathLst>
                <a:path w="20082" h="25218" extrusionOk="0">
                  <a:moveTo>
                    <a:pt x="3779" y="1"/>
                  </a:moveTo>
                  <a:lnTo>
                    <a:pt x="3312" y="255"/>
                  </a:lnTo>
                  <a:lnTo>
                    <a:pt x="3227" y="680"/>
                  </a:lnTo>
                  <a:lnTo>
                    <a:pt x="2718" y="4416"/>
                  </a:lnTo>
                  <a:lnTo>
                    <a:pt x="2166" y="8067"/>
                  </a:lnTo>
                  <a:lnTo>
                    <a:pt x="86" y="22076"/>
                  </a:lnTo>
                  <a:lnTo>
                    <a:pt x="1" y="22416"/>
                  </a:lnTo>
                  <a:lnTo>
                    <a:pt x="255" y="22841"/>
                  </a:lnTo>
                  <a:lnTo>
                    <a:pt x="595" y="22925"/>
                  </a:lnTo>
                  <a:lnTo>
                    <a:pt x="4840" y="23647"/>
                  </a:lnTo>
                  <a:lnTo>
                    <a:pt x="13331" y="24751"/>
                  </a:lnTo>
                  <a:lnTo>
                    <a:pt x="17576" y="25218"/>
                  </a:lnTo>
                  <a:lnTo>
                    <a:pt x="17831" y="25218"/>
                  </a:lnTo>
                  <a:lnTo>
                    <a:pt x="18043" y="24963"/>
                  </a:lnTo>
                  <a:lnTo>
                    <a:pt x="18086" y="24751"/>
                  </a:lnTo>
                  <a:lnTo>
                    <a:pt x="19062" y="16685"/>
                  </a:lnTo>
                  <a:lnTo>
                    <a:pt x="20039" y="8619"/>
                  </a:lnTo>
                  <a:lnTo>
                    <a:pt x="20081" y="8024"/>
                  </a:lnTo>
                  <a:lnTo>
                    <a:pt x="20081" y="7345"/>
                  </a:lnTo>
                  <a:lnTo>
                    <a:pt x="19784" y="7048"/>
                  </a:lnTo>
                  <a:lnTo>
                    <a:pt x="19062" y="6921"/>
                  </a:lnTo>
                  <a:lnTo>
                    <a:pt x="18510" y="6836"/>
                  </a:lnTo>
                  <a:lnTo>
                    <a:pt x="17194" y="6751"/>
                  </a:lnTo>
                  <a:lnTo>
                    <a:pt x="14562" y="6411"/>
                  </a:lnTo>
                  <a:lnTo>
                    <a:pt x="13289" y="6156"/>
                  </a:lnTo>
                  <a:lnTo>
                    <a:pt x="12864" y="6029"/>
                  </a:lnTo>
                  <a:lnTo>
                    <a:pt x="12524" y="5520"/>
                  </a:lnTo>
                  <a:lnTo>
                    <a:pt x="12567" y="5095"/>
                  </a:lnTo>
                  <a:lnTo>
                    <a:pt x="12779" y="3567"/>
                  </a:lnTo>
                  <a:lnTo>
                    <a:pt x="12991" y="1869"/>
                  </a:lnTo>
                  <a:lnTo>
                    <a:pt x="12991" y="1656"/>
                  </a:lnTo>
                  <a:lnTo>
                    <a:pt x="12907" y="1402"/>
                  </a:lnTo>
                  <a:lnTo>
                    <a:pt x="12524" y="1189"/>
                  </a:lnTo>
                  <a:lnTo>
                    <a:pt x="12142" y="1104"/>
                  </a:lnTo>
                  <a:lnTo>
                    <a:pt x="11633" y="1062"/>
                  </a:lnTo>
                  <a:lnTo>
                    <a:pt x="11166" y="1019"/>
                  </a:lnTo>
                  <a:lnTo>
                    <a:pt x="4161" y="43"/>
                  </a:lnTo>
                  <a:lnTo>
                    <a:pt x="3779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75"/>
            <p:cNvSpPr/>
            <p:nvPr/>
          </p:nvSpPr>
          <p:spPr>
            <a:xfrm>
              <a:off x="3351684" y="2323332"/>
              <a:ext cx="828608" cy="450710"/>
            </a:xfrm>
            <a:custGeom>
              <a:avLst/>
              <a:gdLst/>
              <a:ahLst/>
              <a:cxnLst/>
              <a:rect l="l" t="t" r="r" b="b"/>
              <a:pathLst>
                <a:path w="26831" h="14605" extrusionOk="0">
                  <a:moveTo>
                    <a:pt x="23307" y="1"/>
                  </a:moveTo>
                  <a:lnTo>
                    <a:pt x="22585" y="43"/>
                  </a:lnTo>
                  <a:lnTo>
                    <a:pt x="18213" y="383"/>
                  </a:lnTo>
                  <a:lnTo>
                    <a:pt x="9467" y="808"/>
                  </a:lnTo>
                  <a:lnTo>
                    <a:pt x="5095" y="850"/>
                  </a:lnTo>
                  <a:lnTo>
                    <a:pt x="2930" y="850"/>
                  </a:lnTo>
                  <a:lnTo>
                    <a:pt x="807" y="935"/>
                  </a:lnTo>
                  <a:lnTo>
                    <a:pt x="552" y="935"/>
                  </a:lnTo>
                  <a:lnTo>
                    <a:pt x="213" y="1105"/>
                  </a:lnTo>
                  <a:lnTo>
                    <a:pt x="170" y="1402"/>
                  </a:lnTo>
                  <a:lnTo>
                    <a:pt x="0" y="13841"/>
                  </a:lnTo>
                  <a:lnTo>
                    <a:pt x="43" y="14096"/>
                  </a:lnTo>
                  <a:lnTo>
                    <a:pt x="297" y="14350"/>
                  </a:lnTo>
                  <a:lnTo>
                    <a:pt x="552" y="14350"/>
                  </a:lnTo>
                  <a:lnTo>
                    <a:pt x="3609" y="14478"/>
                  </a:lnTo>
                  <a:lnTo>
                    <a:pt x="6708" y="14563"/>
                  </a:lnTo>
                  <a:lnTo>
                    <a:pt x="11548" y="14605"/>
                  </a:lnTo>
                  <a:lnTo>
                    <a:pt x="21269" y="14308"/>
                  </a:lnTo>
                  <a:lnTo>
                    <a:pt x="26109" y="14011"/>
                  </a:lnTo>
                  <a:lnTo>
                    <a:pt x="26449" y="13926"/>
                  </a:lnTo>
                  <a:lnTo>
                    <a:pt x="26703" y="13629"/>
                  </a:lnTo>
                  <a:lnTo>
                    <a:pt x="26703" y="13289"/>
                  </a:lnTo>
                  <a:lnTo>
                    <a:pt x="26661" y="9893"/>
                  </a:lnTo>
                  <a:lnTo>
                    <a:pt x="26831" y="6496"/>
                  </a:lnTo>
                  <a:lnTo>
                    <a:pt x="26831" y="5647"/>
                  </a:lnTo>
                  <a:lnTo>
                    <a:pt x="26534" y="4416"/>
                  </a:lnTo>
                  <a:lnTo>
                    <a:pt x="26109" y="3694"/>
                  </a:lnTo>
                  <a:lnTo>
                    <a:pt x="25812" y="3397"/>
                  </a:lnTo>
                  <a:lnTo>
                    <a:pt x="25387" y="2930"/>
                  </a:lnTo>
                  <a:lnTo>
                    <a:pt x="25218" y="2166"/>
                  </a:lnTo>
                  <a:lnTo>
                    <a:pt x="25345" y="1657"/>
                  </a:lnTo>
                  <a:lnTo>
                    <a:pt x="25557" y="1359"/>
                  </a:lnTo>
                  <a:lnTo>
                    <a:pt x="25642" y="1147"/>
                  </a:lnTo>
                  <a:lnTo>
                    <a:pt x="25557" y="808"/>
                  </a:lnTo>
                  <a:lnTo>
                    <a:pt x="25345" y="680"/>
                  </a:lnTo>
                  <a:lnTo>
                    <a:pt x="24666" y="383"/>
                  </a:lnTo>
                  <a:lnTo>
                    <a:pt x="23307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5"/>
            <p:cNvSpPr/>
            <p:nvPr/>
          </p:nvSpPr>
          <p:spPr>
            <a:xfrm>
              <a:off x="1741788" y="861209"/>
              <a:ext cx="646402" cy="1075656"/>
            </a:xfrm>
            <a:custGeom>
              <a:avLst/>
              <a:gdLst/>
              <a:ahLst/>
              <a:cxnLst/>
              <a:rect l="l" t="t" r="r" b="b"/>
              <a:pathLst>
                <a:path w="20931" h="34856" extrusionOk="0">
                  <a:moveTo>
                    <a:pt x="7005" y="1"/>
                  </a:moveTo>
                  <a:lnTo>
                    <a:pt x="6369" y="426"/>
                  </a:lnTo>
                  <a:lnTo>
                    <a:pt x="6199" y="1232"/>
                  </a:lnTo>
                  <a:lnTo>
                    <a:pt x="6156" y="1444"/>
                  </a:lnTo>
                  <a:lnTo>
                    <a:pt x="6071" y="1614"/>
                  </a:lnTo>
                  <a:lnTo>
                    <a:pt x="5350" y="4628"/>
                  </a:lnTo>
                  <a:lnTo>
                    <a:pt x="4543" y="9213"/>
                  </a:lnTo>
                  <a:lnTo>
                    <a:pt x="4331" y="12270"/>
                  </a:lnTo>
                  <a:lnTo>
                    <a:pt x="4331" y="13841"/>
                  </a:lnTo>
                  <a:lnTo>
                    <a:pt x="4331" y="14138"/>
                  </a:lnTo>
                  <a:lnTo>
                    <a:pt x="4543" y="14605"/>
                  </a:lnTo>
                  <a:lnTo>
                    <a:pt x="4755" y="14817"/>
                  </a:lnTo>
                  <a:lnTo>
                    <a:pt x="5053" y="15157"/>
                  </a:lnTo>
                  <a:lnTo>
                    <a:pt x="5392" y="15751"/>
                  </a:lnTo>
                  <a:lnTo>
                    <a:pt x="5392" y="16346"/>
                  </a:lnTo>
                  <a:lnTo>
                    <a:pt x="5053" y="16940"/>
                  </a:lnTo>
                  <a:lnTo>
                    <a:pt x="4755" y="17280"/>
                  </a:lnTo>
                  <a:lnTo>
                    <a:pt x="3737" y="18213"/>
                  </a:lnTo>
                  <a:lnTo>
                    <a:pt x="2675" y="19147"/>
                  </a:lnTo>
                  <a:lnTo>
                    <a:pt x="2166" y="19614"/>
                  </a:lnTo>
                  <a:lnTo>
                    <a:pt x="1741" y="20464"/>
                  </a:lnTo>
                  <a:lnTo>
                    <a:pt x="1699" y="21143"/>
                  </a:lnTo>
                  <a:lnTo>
                    <a:pt x="1784" y="21525"/>
                  </a:lnTo>
                  <a:lnTo>
                    <a:pt x="1911" y="22077"/>
                  </a:lnTo>
                  <a:lnTo>
                    <a:pt x="1784" y="23223"/>
                  </a:lnTo>
                  <a:lnTo>
                    <a:pt x="1614" y="23732"/>
                  </a:lnTo>
                  <a:lnTo>
                    <a:pt x="1274" y="24666"/>
                  </a:lnTo>
                  <a:lnTo>
                    <a:pt x="722" y="26577"/>
                  </a:lnTo>
                  <a:lnTo>
                    <a:pt x="255" y="29464"/>
                  </a:lnTo>
                  <a:lnTo>
                    <a:pt x="43" y="31459"/>
                  </a:lnTo>
                  <a:lnTo>
                    <a:pt x="1" y="31756"/>
                  </a:lnTo>
                  <a:lnTo>
                    <a:pt x="213" y="32011"/>
                  </a:lnTo>
                  <a:lnTo>
                    <a:pt x="510" y="32096"/>
                  </a:lnTo>
                  <a:lnTo>
                    <a:pt x="2548" y="32435"/>
                  </a:lnTo>
                  <a:lnTo>
                    <a:pt x="4586" y="32775"/>
                  </a:lnTo>
                  <a:lnTo>
                    <a:pt x="11888" y="33879"/>
                  </a:lnTo>
                  <a:lnTo>
                    <a:pt x="19232" y="34855"/>
                  </a:lnTo>
                  <a:lnTo>
                    <a:pt x="19529" y="34855"/>
                  </a:lnTo>
                  <a:lnTo>
                    <a:pt x="19784" y="34601"/>
                  </a:lnTo>
                  <a:lnTo>
                    <a:pt x="19826" y="34346"/>
                  </a:lnTo>
                  <a:lnTo>
                    <a:pt x="20421" y="29549"/>
                  </a:lnTo>
                  <a:lnTo>
                    <a:pt x="20888" y="24879"/>
                  </a:lnTo>
                  <a:lnTo>
                    <a:pt x="20930" y="23987"/>
                  </a:lnTo>
                  <a:lnTo>
                    <a:pt x="20633" y="23563"/>
                  </a:lnTo>
                  <a:lnTo>
                    <a:pt x="19826" y="23520"/>
                  </a:lnTo>
                  <a:lnTo>
                    <a:pt x="18383" y="23520"/>
                  </a:lnTo>
                  <a:lnTo>
                    <a:pt x="16897" y="23605"/>
                  </a:lnTo>
                  <a:lnTo>
                    <a:pt x="16515" y="23605"/>
                  </a:lnTo>
                  <a:lnTo>
                    <a:pt x="15878" y="23478"/>
                  </a:lnTo>
                  <a:lnTo>
                    <a:pt x="15156" y="22926"/>
                  </a:lnTo>
                  <a:lnTo>
                    <a:pt x="14859" y="22331"/>
                  </a:lnTo>
                  <a:lnTo>
                    <a:pt x="14350" y="21228"/>
                  </a:lnTo>
                  <a:lnTo>
                    <a:pt x="13713" y="19020"/>
                  </a:lnTo>
                  <a:lnTo>
                    <a:pt x="13501" y="17916"/>
                  </a:lnTo>
                  <a:lnTo>
                    <a:pt x="13416" y="17534"/>
                  </a:lnTo>
                  <a:lnTo>
                    <a:pt x="13034" y="17237"/>
                  </a:lnTo>
                  <a:lnTo>
                    <a:pt x="12609" y="17322"/>
                  </a:lnTo>
                  <a:lnTo>
                    <a:pt x="12227" y="17407"/>
                  </a:lnTo>
                  <a:lnTo>
                    <a:pt x="11633" y="17322"/>
                  </a:lnTo>
                  <a:lnTo>
                    <a:pt x="11251" y="16982"/>
                  </a:lnTo>
                  <a:lnTo>
                    <a:pt x="10996" y="16388"/>
                  </a:lnTo>
                  <a:lnTo>
                    <a:pt x="10954" y="16006"/>
                  </a:lnTo>
                  <a:lnTo>
                    <a:pt x="10954" y="15327"/>
                  </a:lnTo>
                  <a:lnTo>
                    <a:pt x="11251" y="14096"/>
                  </a:lnTo>
                  <a:lnTo>
                    <a:pt x="11505" y="13501"/>
                  </a:lnTo>
                  <a:lnTo>
                    <a:pt x="11845" y="12567"/>
                  </a:lnTo>
                  <a:lnTo>
                    <a:pt x="11760" y="11803"/>
                  </a:lnTo>
                  <a:lnTo>
                    <a:pt x="11293" y="11251"/>
                  </a:lnTo>
                  <a:lnTo>
                    <a:pt x="10869" y="10912"/>
                  </a:lnTo>
                  <a:lnTo>
                    <a:pt x="10614" y="10699"/>
                  </a:lnTo>
                  <a:lnTo>
                    <a:pt x="10317" y="10487"/>
                  </a:lnTo>
                  <a:lnTo>
                    <a:pt x="9595" y="9935"/>
                  </a:lnTo>
                  <a:lnTo>
                    <a:pt x="8576" y="8449"/>
                  </a:lnTo>
                  <a:lnTo>
                    <a:pt x="8279" y="7600"/>
                  </a:lnTo>
                  <a:lnTo>
                    <a:pt x="8024" y="6751"/>
                  </a:lnTo>
                  <a:lnTo>
                    <a:pt x="7770" y="5053"/>
                  </a:lnTo>
                  <a:lnTo>
                    <a:pt x="7812" y="3355"/>
                  </a:lnTo>
                  <a:lnTo>
                    <a:pt x="8067" y="1657"/>
                  </a:lnTo>
                  <a:lnTo>
                    <a:pt x="8321" y="808"/>
                  </a:lnTo>
                  <a:lnTo>
                    <a:pt x="8364" y="510"/>
                  </a:lnTo>
                  <a:lnTo>
                    <a:pt x="8194" y="213"/>
                  </a:lnTo>
                  <a:lnTo>
                    <a:pt x="7897" y="128"/>
                  </a:lnTo>
                  <a:lnTo>
                    <a:pt x="7005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75"/>
            <p:cNvSpPr/>
            <p:nvPr/>
          </p:nvSpPr>
          <p:spPr>
            <a:xfrm>
              <a:off x="3856395" y="981751"/>
              <a:ext cx="671293" cy="795262"/>
            </a:xfrm>
            <a:custGeom>
              <a:avLst/>
              <a:gdLst/>
              <a:ahLst/>
              <a:cxnLst/>
              <a:rect l="l" t="t" r="r" b="b"/>
              <a:pathLst>
                <a:path w="21737" h="25770" extrusionOk="0">
                  <a:moveTo>
                    <a:pt x="3949" y="1"/>
                  </a:moveTo>
                  <a:lnTo>
                    <a:pt x="2039" y="43"/>
                  </a:lnTo>
                  <a:lnTo>
                    <a:pt x="1" y="255"/>
                  </a:lnTo>
                  <a:lnTo>
                    <a:pt x="298" y="892"/>
                  </a:lnTo>
                  <a:lnTo>
                    <a:pt x="425" y="2123"/>
                  </a:lnTo>
                  <a:lnTo>
                    <a:pt x="425" y="2718"/>
                  </a:lnTo>
                  <a:lnTo>
                    <a:pt x="425" y="3439"/>
                  </a:lnTo>
                  <a:lnTo>
                    <a:pt x="807" y="4798"/>
                  </a:lnTo>
                  <a:lnTo>
                    <a:pt x="1190" y="5477"/>
                  </a:lnTo>
                  <a:lnTo>
                    <a:pt x="1614" y="6156"/>
                  </a:lnTo>
                  <a:lnTo>
                    <a:pt x="1996" y="7600"/>
                  </a:lnTo>
                  <a:lnTo>
                    <a:pt x="1996" y="8364"/>
                  </a:lnTo>
                  <a:lnTo>
                    <a:pt x="1911" y="8958"/>
                  </a:lnTo>
                  <a:lnTo>
                    <a:pt x="1954" y="10190"/>
                  </a:lnTo>
                  <a:lnTo>
                    <a:pt x="2208" y="10784"/>
                  </a:lnTo>
                  <a:lnTo>
                    <a:pt x="2463" y="11506"/>
                  </a:lnTo>
                  <a:lnTo>
                    <a:pt x="2506" y="13034"/>
                  </a:lnTo>
                  <a:lnTo>
                    <a:pt x="2293" y="13798"/>
                  </a:lnTo>
                  <a:lnTo>
                    <a:pt x="2123" y="14435"/>
                  </a:lnTo>
                  <a:lnTo>
                    <a:pt x="2208" y="15624"/>
                  </a:lnTo>
                  <a:lnTo>
                    <a:pt x="2548" y="16175"/>
                  </a:lnTo>
                  <a:lnTo>
                    <a:pt x="2973" y="16940"/>
                  </a:lnTo>
                  <a:lnTo>
                    <a:pt x="3142" y="17704"/>
                  </a:lnTo>
                  <a:lnTo>
                    <a:pt x="3482" y="19402"/>
                  </a:lnTo>
                  <a:lnTo>
                    <a:pt x="3567" y="22756"/>
                  </a:lnTo>
                  <a:lnTo>
                    <a:pt x="3482" y="24454"/>
                  </a:lnTo>
                  <a:lnTo>
                    <a:pt x="3440" y="24921"/>
                  </a:lnTo>
                  <a:lnTo>
                    <a:pt x="3482" y="25515"/>
                  </a:lnTo>
                  <a:lnTo>
                    <a:pt x="3907" y="25770"/>
                  </a:lnTo>
                  <a:lnTo>
                    <a:pt x="4798" y="25685"/>
                  </a:lnTo>
                  <a:lnTo>
                    <a:pt x="12397" y="25006"/>
                  </a:lnTo>
                  <a:lnTo>
                    <a:pt x="19954" y="24199"/>
                  </a:lnTo>
                  <a:lnTo>
                    <a:pt x="20845" y="24199"/>
                  </a:lnTo>
                  <a:lnTo>
                    <a:pt x="20973" y="23987"/>
                  </a:lnTo>
                  <a:lnTo>
                    <a:pt x="20973" y="23690"/>
                  </a:lnTo>
                  <a:lnTo>
                    <a:pt x="20506" y="23180"/>
                  </a:lnTo>
                  <a:lnTo>
                    <a:pt x="20251" y="23010"/>
                  </a:lnTo>
                  <a:lnTo>
                    <a:pt x="19827" y="22798"/>
                  </a:lnTo>
                  <a:lnTo>
                    <a:pt x="19487" y="22586"/>
                  </a:lnTo>
                  <a:lnTo>
                    <a:pt x="18765" y="22204"/>
                  </a:lnTo>
                  <a:lnTo>
                    <a:pt x="18213" y="21652"/>
                  </a:lnTo>
                  <a:lnTo>
                    <a:pt x="17831" y="21185"/>
                  </a:lnTo>
                  <a:lnTo>
                    <a:pt x="16897" y="20591"/>
                  </a:lnTo>
                  <a:lnTo>
                    <a:pt x="16303" y="20463"/>
                  </a:lnTo>
                  <a:lnTo>
                    <a:pt x="15751" y="20336"/>
                  </a:lnTo>
                  <a:lnTo>
                    <a:pt x="15029" y="19699"/>
                  </a:lnTo>
                  <a:lnTo>
                    <a:pt x="14859" y="19147"/>
                  </a:lnTo>
                  <a:lnTo>
                    <a:pt x="14477" y="17364"/>
                  </a:lnTo>
                  <a:lnTo>
                    <a:pt x="14138" y="15539"/>
                  </a:lnTo>
                  <a:lnTo>
                    <a:pt x="14053" y="15072"/>
                  </a:lnTo>
                  <a:lnTo>
                    <a:pt x="14223" y="14223"/>
                  </a:lnTo>
                  <a:lnTo>
                    <a:pt x="14605" y="13883"/>
                  </a:lnTo>
                  <a:lnTo>
                    <a:pt x="14902" y="13671"/>
                  </a:lnTo>
                  <a:lnTo>
                    <a:pt x="15284" y="13204"/>
                  </a:lnTo>
                  <a:lnTo>
                    <a:pt x="15539" y="12312"/>
                  </a:lnTo>
                  <a:lnTo>
                    <a:pt x="15496" y="11675"/>
                  </a:lnTo>
                  <a:lnTo>
                    <a:pt x="15454" y="11208"/>
                  </a:lnTo>
                  <a:lnTo>
                    <a:pt x="15624" y="10317"/>
                  </a:lnTo>
                  <a:lnTo>
                    <a:pt x="15921" y="9977"/>
                  </a:lnTo>
                  <a:lnTo>
                    <a:pt x="16600" y="9298"/>
                  </a:lnTo>
                  <a:lnTo>
                    <a:pt x="17576" y="7727"/>
                  </a:lnTo>
                  <a:lnTo>
                    <a:pt x="18001" y="6963"/>
                  </a:lnTo>
                  <a:lnTo>
                    <a:pt x="18426" y="6199"/>
                  </a:lnTo>
                  <a:lnTo>
                    <a:pt x="19572" y="5010"/>
                  </a:lnTo>
                  <a:lnTo>
                    <a:pt x="20336" y="4628"/>
                  </a:lnTo>
                  <a:lnTo>
                    <a:pt x="20888" y="4246"/>
                  </a:lnTo>
                  <a:lnTo>
                    <a:pt x="21440" y="3864"/>
                  </a:lnTo>
                  <a:lnTo>
                    <a:pt x="21567" y="3779"/>
                  </a:lnTo>
                  <a:lnTo>
                    <a:pt x="21737" y="3567"/>
                  </a:lnTo>
                  <a:lnTo>
                    <a:pt x="21737" y="3439"/>
                  </a:lnTo>
                  <a:lnTo>
                    <a:pt x="21567" y="3355"/>
                  </a:lnTo>
                  <a:lnTo>
                    <a:pt x="21355" y="3270"/>
                  </a:lnTo>
                  <a:lnTo>
                    <a:pt x="20251" y="3185"/>
                  </a:lnTo>
                  <a:lnTo>
                    <a:pt x="19190" y="3185"/>
                  </a:lnTo>
                  <a:lnTo>
                    <a:pt x="18128" y="3270"/>
                  </a:lnTo>
                  <a:lnTo>
                    <a:pt x="16558" y="3227"/>
                  </a:lnTo>
                  <a:lnTo>
                    <a:pt x="15581" y="2930"/>
                  </a:lnTo>
                  <a:lnTo>
                    <a:pt x="15072" y="2633"/>
                  </a:lnTo>
                  <a:lnTo>
                    <a:pt x="14605" y="2378"/>
                  </a:lnTo>
                  <a:lnTo>
                    <a:pt x="13713" y="1996"/>
                  </a:lnTo>
                  <a:lnTo>
                    <a:pt x="12270" y="1784"/>
                  </a:lnTo>
                  <a:lnTo>
                    <a:pt x="11251" y="1869"/>
                  </a:lnTo>
                  <a:lnTo>
                    <a:pt x="10529" y="1954"/>
                  </a:lnTo>
                  <a:lnTo>
                    <a:pt x="9171" y="1954"/>
                  </a:lnTo>
                  <a:lnTo>
                    <a:pt x="7812" y="1699"/>
                  </a:lnTo>
                  <a:lnTo>
                    <a:pt x="6539" y="1147"/>
                  </a:lnTo>
                  <a:lnTo>
                    <a:pt x="5944" y="722"/>
                  </a:lnTo>
                  <a:lnTo>
                    <a:pt x="5520" y="425"/>
                  </a:lnTo>
                  <a:lnTo>
                    <a:pt x="4501" y="43"/>
                  </a:lnTo>
                  <a:lnTo>
                    <a:pt x="3949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75"/>
            <p:cNvSpPr/>
            <p:nvPr/>
          </p:nvSpPr>
          <p:spPr>
            <a:xfrm>
              <a:off x="3152411" y="1437689"/>
              <a:ext cx="784045" cy="458580"/>
            </a:xfrm>
            <a:custGeom>
              <a:avLst/>
              <a:gdLst/>
              <a:ahLst/>
              <a:cxnLst/>
              <a:rect l="l" t="t" r="r" b="b"/>
              <a:pathLst>
                <a:path w="25388" h="14860" extrusionOk="0">
                  <a:moveTo>
                    <a:pt x="23647" y="0"/>
                  </a:moveTo>
                  <a:lnTo>
                    <a:pt x="23392" y="43"/>
                  </a:lnTo>
                  <a:lnTo>
                    <a:pt x="21652" y="170"/>
                  </a:lnTo>
                  <a:lnTo>
                    <a:pt x="19953" y="255"/>
                  </a:lnTo>
                  <a:lnTo>
                    <a:pt x="14222" y="425"/>
                  </a:lnTo>
                  <a:lnTo>
                    <a:pt x="9637" y="467"/>
                  </a:lnTo>
                  <a:lnTo>
                    <a:pt x="4883" y="467"/>
                  </a:lnTo>
                  <a:lnTo>
                    <a:pt x="1274" y="383"/>
                  </a:lnTo>
                  <a:lnTo>
                    <a:pt x="892" y="425"/>
                  </a:lnTo>
                  <a:lnTo>
                    <a:pt x="595" y="722"/>
                  </a:lnTo>
                  <a:lnTo>
                    <a:pt x="595" y="1019"/>
                  </a:lnTo>
                  <a:lnTo>
                    <a:pt x="425" y="5180"/>
                  </a:lnTo>
                  <a:lnTo>
                    <a:pt x="298" y="9213"/>
                  </a:lnTo>
                  <a:lnTo>
                    <a:pt x="0" y="13288"/>
                  </a:lnTo>
                  <a:lnTo>
                    <a:pt x="0" y="13670"/>
                  </a:lnTo>
                  <a:lnTo>
                    <a:pt x="340" y="14053"/>
                  </a:lnTo>
                  <a:lnTo>
                    <a:pt x="680" y="14095"/>
                  </a:lnTo>
                  <a:lnTo>
                    <a:pt x="2378" y="14095"/>
                  </a:lnTo>
                  <a:lnTo>
                    <a:pt x="4076" y="14180"/>
                  </a:lnTo>
                  <a:lnTo>
                    <a:pt x="6878" y="14265"/>
                  </a:lnTo>
                  <a:lnTo>
                    <a:pt x="12482" y="14180"/>
                  </a:lnTo>
                  <a:lnTo>
                    <a:pt x="15326" y="13883"/>
                  </a:lnTo>
                  <a:lnTo>
                    <a:pt x="16515" y="13670"/>
                  </a:lnTo>
                  <a:lnTo>
                    <a:pt x="18213" y="13670"/>
                  </a:lnTo>
                  <a:lnTo>
                    <a:pt x="19317" y="14053"/>
                  </a:lnTo>
                  <a:lnTo>
                    <a:pt x="19826" y="14392"/>
                  </a:lnTo>
                  <a:lnTo>
                    <a:pt x="20081" y="14562"/>
                  </a:lnTo>
                  <a:lnTo>
                    <a:pt x="20633" y="14604"/>
                  </a:lnTo>
                  <a:lnTo>
                    <a:pt x="20887" y="14477"/>
                  </a:lnTo>
                  <a:lnTo>
                    <a:pt x="21312" y="14265"/>
                  </a:lnTo>
                  <a:lnTo>
                    <a:pt x="22161" y="14053"/>
                  </a:lnTo>
                  <a:lnTo>
                    <a:pt x="23392" y="14222"/>
                  </a:lnTo>
                  <a:lnTo>
                    <a:pt x="24199" y="14689"/>
                  </a:lnTo>
                  <a:lnTo>
                    <a:pt x="24581" y="14859"/>
                  </a:lnTo>
                  <a:lnTo>
                    <a:pt x="24878" y="14604"/>
                  </a:lnTo>
                  <a:lnTo>
                    <a:pt x="24878" y="14180"/>
                  </a:lnTo>
                  <a:lnTo>
                    <a:pt x="25005" y="11718"/>
                  </a:lnTo>
                  <a:lnTo>
                    <a:pt x="25260" y="9255"/>
                  </a:lnTo>
                  <a:lnTo>
                    <a:pt x="25387" y="7260"/>
                  </a:lnTo>
                  <a:lnTo>
                    <a:pt x="25218" y="4288"/>
                  </a:lnTo>
                  <a:lnTo>
                    <a:pt x="24708" y="2378"/>
                  </a:lnTo>
                  <a:lnTo>
                    <a:pt x="24241" y="1444"/>
                  </a:lnTo>
                  <a:lnTo>
                    <a:pt x="24029" y="934"/>
                  </a:lnTo>
                  <a:lnTo>
                    <a:pt x="23987" y="425"/>
                  </a:lnTo>
                  <a:lnTo>
                    <a:pt x="23944" y="170"/>
                  </a:lnTo>
                  <a:lnTo>
                    <a:pt x="23647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75"/>
            <p:cNvSpPr/>
            <p:nvPr/>
          </p:nvSpPr>
          <p:spPr>
            <a:xfrm>
              <a:off x="3136662" y="1888380"/>
              <a:ext cx="925641" cy="431052"/>
            </a:xfrm>
            <a:custGeom>
              <a:avLst/>
              <a:gdLst/>
              <a:ahLst/>
              <a:cxnLst/>
              <a:rect l="l" t="t" r="r" b="b"/>
              <a:pathLst>
                <a:path w="29973" h="13968" extrusionOk="0">
                  <a:moveTo>
                    <a:pt x="17662" y="0"/>
                  </a:moveTo>
                  <a:lnTo>
                    <a:pt x="16982" y="128"/>
                  </a:lnTo>
                  <a:lnTo>
                    <a:pt x="15114" y="467"/>
                  </a:lnTo>
                  <a:lnTo>
                    <a:pt x="11294" y="722"/>
                  </a:lnTo>
                  <a:lnTo>
                    <a:pt x="9341" y="722"/>
                  </a:lnTo>
                  <a:lnTo>
                    <a:pt x="5223" y="595"/>
                  </a:lnTo>
                  <a:lnTo>
                    <a:pt x="1062" y="425"/>
                  </a:lnTo>
                  <a:lnTo>
                    <a:pt x="723" y="425"/>
                  </a:lnTo>
                  <a:lnTo>
                    <a:pt x="425" y="722"/>
                  </a:lnTo>
                  <a:lnTo>
                    <a:pt x="383" y="1062"/>
                  </a:lnTo>
                  <a:lnTo>
                    <a:pt x="256" y="4585"/>
                  </a:lnTo>
                  <a:lnTo>
                    <a:pt x="1" y="8067"/>
                  </a:lnTo>
                  <a:lnTo>
                    <a:pt x="1" y="8534"/>
                  </a:lnTo>
                  <a:lnTo>
                    <a:pt x="341" y="8873"/>
                  </a:lnTo>
                  <a:lnTo>
                    <a:pt x="765" y="8916"/>
                  </a:lnTo>
                  <a:lnTo>
                    <a:pt x="3567" y="9043"/>
                  </a:lnTo>
                  <a:lnTo>
                    <a:pt x="6327" y="9255"/>
                  </a:lnTo>
                  <a:lnTo>
                    <a:pt x="6709" y="9298"/>
                  </a:lnTo>
                  <a:lnTo>
                    <a:pt x="7091" y="9637"/>
                  </a:lnTo>
                  <a:lnTo>
                    <a:pt x="7133" y="10062"/>
                  </a:lnTo>
                  <a:lnTo>
                    <a:pt x="7176" y="11633"/>
                  </a:lnTo>
                  <a:lnTo>
                    <a:pt x="7091" y="13246"/>
                  </a:lnTo>
                  <a:lnTo>
                    <a:pt x="7091" y="13586"/>
                  </a:lnTo>
                  <a:lnTo>
                    <a:pt x="7430" y="13925"/>
                  </a:lnTo>
                  <a:lnTo>
                    <a:pt x="7770" y="13968"/>
                  </a:lnTo>
                  <a:lnTo>
                    <a:pt x="11930" y="13968"/>
                  </a:lnTo>
                  <a:lnTo>
                    <a:pt x="16812" y="13925"/>
                  </a:lnTo>
                  <a:lnTo>
                    <a:pt x="21737" y="13755"/>
                  </a:lnTo>
                  <a:lnTo>
                    <a:pt x="29506" y="13288"/>
                  </a:lnTo>
                  <a:lnTo>
                    <a:pt x="29803" y="13246"/>
                  </a:lnTo>
                  <a:lnTo>
                    <a:pt x="29973" y="13034"/>
                  </a:lnTo>
                  <a:lnTo>
                    <a:pt x="29846" y="12736"/>
                  </a:lnTo>
                  <a:lnTo>
                    <a:pt x="29294" y="11675"/>
                  </a:lnTo>
                  <a:lnTo>
                    <a:pt x="28997" y="10529"/>
                  </a:lnTo>
                  <a:lnTo>
                    <a:pt x="28784" y="9340"/>
                  </a:lnTo>
                  <a:lnTo>
                    <a:pt x="28105" y="7133"/>
                  </a:lnTo>
                  <a:lnTo>
                    <a:pt x="26789" y="3906"/>
                  </a:lnTo>
                  <a:lnTo>
                    <a:pt x="25728" y="1826"/>
                  </a:lnTo>
                  <a:lnTo>
                    <a:pt x="25643" y="1614"/>
                  </a:lnTo>
                  <a:lnTo>
                    <a:pt x="25473" y="1486"/>
                  </a:lnTo>
                  <a:lnTo>
                    <a:pt x="24497" y="977"/>
                  </a:lnTo>
                  <a:lnTo>
                    <a:pt x="23520" y="510"/>
                  </a:lnTo>
                  <a:lnTo>
                    <a:pt x="23180" y="383"/>
                  </a:lnTo>
                  <a:lnTo>
                    <a:pt x="22459" y="340"/>
                  </a:lnTo>
                  <a:lnTo>
                    <a:pt x="22162" y="552"/>
                  </a:lnTo>
                  <a:lnTo>
                    <a:pt x="21822" y="765"/>
                  </a:lnTo>
                  <a:lnTo>
                    <a:pt x="21143" y="977"/>
                  </a:lnTo>
                  <a:lnTo>
                    <a:pt x="20166" y="850"/>
                  </a:lnTo>
                  <a:lnTo>
                    <a:pt x="19572" y="552"/>
                  </a:lnTo>
                  <a:lnTo>
                    <a:pt x="18935" y="255"/>
                  </a:lnTo>
                  <a:lnTo>
                    <a:pt x="17662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75"/>
            <p:cNvSpPr/>
            <p:nvPr/>
          </p:nvSpPr>
          <p:spPr>
            <a:xfrm>
              <a:off x="1147924" y="711874"/>
              <a:ext cx="759123" cy="586957"/>
            </a:xfrm>
            <a:custGeom>
              <a:avLst/>
              <a:gdLst/>
              <a:ahLst/>
              <a:cxnLst/>
              <a:rect l="l" t="t" r="r" b="b"/>
              <a:pathLst>
                <a:path w="24581" h="19020" extrusionOk="0">
                  <a:moveTo>
                    <a:pt x="7557" y="0"/>
                  </a:moveTo>
                  <a:lnTo>
                    <a:pt x="7557" y="510"/>
                  </a:lnTo>
                  <a:lnTo>
                    <a:pt x="7430" y="934"/>
                  </a:lnTo>
                  <a:lnTo>
                    <a:pt x="7302" y="1698"/>
                  </a:lnTo>
                  <a:lnTo>
                    <a:pt x="7387" y="3142"/>
                  </a:lnTo>
                  <a:lnTo>
                    <a:pt x="7684" y="3864"/>
                  </a:lnTo>
                  <a:lnTo>
                    <a:pt x="7769" y="4033"/>
                  </a:lnTo>
                  <a:lnTo>
                    <a:pt x="7769" y="4415"/>
                  </a:lnTo>
                  <a:lnTo>
                    <a:pt x="7642" y="4585"/>
                  </a:lnTo>
                  <a:lnTo>
                    <a:pt x="7132" y="5180"/>
                  </a:lnTo>
                  <a:lnTo>
                    <a:pt x="6198" y="6411"/>
                  </a:lnTo>
                  <a:lnTo>
                    <a:pt x="5859" y="7132"/>
                  </a:lnTo>
                  <a:lnTo>
                    <a:pt x="5732" y="7260"/>
                  </a:lnTo>
                  <a:lnTo>
                    <a:pt x="5434" y="7430"/>
                  </a:lnTo>
                  <a:lnTo>
                    <a:pt x="5222" y="7302"/>
                  </a:lnTo>
                  <a:lnTo>
                    <a:pt x="4967" y="7132"/>
                  </a:lnTo>
                  <a:lnTo>
                    <a:pt x="4713" y="6793"/>
                  </a:lnTo>
                  <a:lnTo>
                    <a:pt x="4670" y="6368"/>
                  </a:lnTo>
                  <a:lnTo>
                    <a:pt x="4840" y="5944"/>
                  </a:lnTo>
                  <a:lnTo>
                    <a:pt x="4967" y="5774"/>
                  </a:lnTo>
                  <a:lnTo>
                    <a:pt x="5349" y="5392"/>
                  </a:lnTo>
                  <a:lnTo>
                    <a:pt x="5647" y="5052"/>
                  </a:lnTo>
                  <a:lnTo>
                    <a:pt x="5944" y="4373"/>
                  </a:lnTo>
                  <a:lnTo>
                    <a:pt x="5774" y="3864"/>
                  </a:lnTo>
                  <a:lnTo>
                    <a:pt x="5222" y="3481"/>
                  </a:lnTo>
                  <a:lnTo>
                    <a:pt x="4798" y="3397"/>
                  </a:lnTo>
                  <a:lnTo>
                    <a:pt x="3864" y="3227"/>
                  </a:lnTo>
                  <a:lnTo>
                    <a:pt x="2632" y="2845"/>
                  </a:lnTo>
                  <a:lnTo>
                    <a:pt x="1868" y="2420"/>
                  </a:lnTo>
                  <a:lnTo>
                    <a:pt x="1486" y="2081"/>
                  </a:lnTo>
                  <a:lnTo>
                    <a:pt x="1274" y="1953"/>
                  </a:lnTo>
                  <a:lnTo>
                    <a:pt x="637" y="1741"/>
                  </a:lnTo>
                  <a:lnTo>
                    <a:pt x="382" y="1868"/>
                  </a:lnTo>
                  <a:lnTo>
                    <a:pt x="170" y="2123"/>
                  </a:lnTo>
                  <a:lnTo>
                    <a:pt x="297" y="2717"/>
                  </a:lnTo>
                  <a:lnTo>
                    <a:pt x="425" y="3014"/>
                  </a:lnTo>
                  <a:lnTo>
                    <a:pt x="637" y="3566"/>
                  </a:lnTo>
                  <a:lnTo>
                    <a:pt x="892" y="4755"/>
                  </a:lnTo>
                  <a:lnTo>
                    <a:pt x="764" y="5349"/>
                  </a:lnTo>
                  <a:lnTo>
                    <a:pt x="467" y="6198"/>
                  </a:lnTo>
                  <a:lnTo>
                    <a:pt x="467" y="7897"/>
                  </a:lnTo>
                  <a:lnTo>
                    <a:pt x="764" y="8746"/>
                  </a:lnTo>
                  <a:lnTo>
                    <a:pt x="849" y="9128"/>
                  </a:lnTo>
                  <a:lnTo>
                    <a:pt x="637" y="9807"/>
                  </a:lnTo>
                  <a:lnTo>
                    <a:pt x="340" y="10062"/>
                  </a:lnTo>
                  <a:lnTo>
                    <a:pt x="170" y="10189"/>
                  </a:lnTo>
                  <a:lnTo>
                    <a:pt x="0" y="10444"/>
                  </a:lnTo>
                  <a:lnTo>
                    <a:pt x="43" y="10656"/>
                  </a:lnTo>
                  <a:lnTo>
                    <a:pt x="255" y="11166"/>
                  </a:lnTo>
                  <a:lnTo>
                    <a:pt x="297" y="12184"/>
                  </a:lnTo>
                  <a:lnTo>
                    <a:pt x="213" y="12694"/>
                  </a:lnTo>
                  <a:lnTo>
                    <a:pt x="213" y="12821"/>
                  </a:lnTo>
                  <a:lnTo>
                    <a:pt x="255" y="13033"/>
                  </a:lnTo>
                  <a:lnTo>
                    <a:pt x="425" y="13033"/>
                  </a:lnTo>
                  <a:lnTo>
                    <a:pt x="1274" y="12991"/>
                  </a:lnTo>
                  <a:lnTo>
                    <a:pt x="2887" y="13543"/>
                  </a:lnTo>
                  <a:lnTo>
                    <a:pt x="3651" y="13883"/>
                  </a:lnTo>
                  <a:lnTo>
                    <a:pt x="4033" y="14052"/>
                  </a:lnTo>
                  <a:lnTo>
                    <a:pt x="4585" y="14434"/>
                  </a:lnTo>
                  <a:lnTo>
                    <a:pt x="4925" y="14986"/>
                  </a:lnTo>
                  <a:lnTo>
                    <a:pt x="4967" y="15666"/>
                  </a:lnTo>
                  <a:lnTo>
                    <a:pt x="4840" y="16090"/>
                  </a:lnTo>
                  <a:lnTo>
                    <a:pt x="4755" y="16387"/>
                  </a:lnTo>
                  <a:lnTo>
                    <a:pt x="4798" y="16812"/>
                  </a:lnTo>
                  <a:lnTo>
                    <a:pt x="5095" y="17067"/>
                  </a:lnTo>
                  <a:lnTo>
                    <a:pt x="5519" y="17151"/>
                  </a:lnTo>
                  <a:lnTo>
                    <a:pt x="5774" y="17067"/>
                  </a:lnTo>
                  <a:lnTo>
                    <a:pt x="6623" y="16854"/>
                  </a:lnTo>
                  <a:lnTo>
                    <a:pt x="8151" y="17067"/>
                  </a:lnTo>
                  <a:lnTo>
                    <a:pt x="8916" y="17364"/>
                  </a:lnTo>
                  <a:lnTo>
                    <a:pt x="9765" y="17746"/>
                  </a:lnTo>
                  <a:lnTo>
                    <a:pt x="11463" y="17916"/>
                  </a:lnTo>
                  <a:lnTo>
                    <a:pt x="12312" y="17746"/>
                  </a:lnTo>
                  <a:lnTo>
                    <a:pt x="13033" y="17576"/>
                  </a:lnTo>
                  <a:lnTo>
                    <a:pt x="14477" y="17449"/>
                  </a:lnTo>
                  <a:lnTo>
                    <a:pt x="16600" y="17576"/>
                  </a:lnTo>
                  <a:lnTo>
                    <a:pt x="18043" y="17958"/>
                  </a:lnTo>
                  <a:lnTo>
                    <a:pt x="19911" y="18510"/>
                  </a:lnTo>
                  <a:lnTo>
                    <a:pt x="21821" y="18977"/>
                  </a:lnTo>
                  <a:lnTo>
                    <a:pt x="22203" y="19019"/>
                  </a:lnTo>
                  <a:lnTo>
                    <a:pt x="22501" y="18765"/>
                  </a:lnTo>
                  <a:lnTo>
                    <a:pt x="22501" y="18383"/>
                  </a:lnTo>
                  <a:lnTo>
                    <a:pt x="22585" y="16005"/>
                  </a:lnTo>
                  <a:lnTo>
                    <a:pt x="22883" y="13628"/>
                  </a:lnTo>
                  <a:lnTo>
                    <a:pt x="23604" y="9340"/>
                  </a:lnTo>
                  <a:lnTo>
                    <a:pt x="24538" y="5095"/>
                  </a:lnTo>
                  <a:lnTo>
                    <a:pt x="24581" y="4798"/>
                  </a:lnTo>
                  <a:lnTo>
                    <a:pt x="24368" y="4500"/>
                  </a:lnTo>
                  <a:lnTo>
                    <a:pt x="24114" y="4458"/>
                  </a:lnTo>
                  <a:lnTo>
                    <a:pt x="23052" y="4246"/>
                  </a:lnTo>
                  <a:lnTo>
                    <a:pt x="21991" y="4033"/>
                  </a:lnTo>
                  <a:lnTo>
                    <a:pt x="18298" y="3269"/>
                  </a:lnTo>
                  <a:lnTo>
                    <a:pt x="12906" y="1868"/>
                  </a:lnTo>
                  <a:lnTo>
                    <a:pt x="9298" y="722"/>
                  </a:lnTo>
                  <a:lnTo>
                    <a:pt x="7557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75"/>
            <p:cNvSpPr/>
            <p:nvPr/>
          </p:nvSpPr>
          <p:spPr>
            <a:xfrm>
              <a:off x="3173379" y="993540"/>
              <a:ext cx="732934" cy="428460"/>
            </a:xfrm>
            <a:custGeom>
              <a:avLst/>
              <a:gdLst/>
              <a:ahLst/>
              <a:cxnLst/>
              <a:rect l="l" t="t" r="r" b="b"/>
              <a:pathLst>
                <a:path w="23733" h="13884" extrusionOk="0">
                  <a:moveTo>
                    <a:pt x="20378" y="1"/>
                  </a:moveTo>
                  <a:lnTo>
                    <a:pt x="14987" y="213"/>
                  </a:lnTo>
                  <a:lnTo>
                    <a:pt x="9553" y="298"/>
                  </a:lnTo>
                  <a:lnTo>
                    <a:pt x="5307" y="340"/>
                  </a:lnTo>
                  <a:lnTo>
                    <a:pt x="1062" y="298"/>
                  </a:lnTo>
                  <a:lnTo>
                    <a:pt x="722" y="298"/>
                  </a:lnTo>
                  <a:lnTo>
                    <a:pt x="383" y="553"/>
                  </a:lnTo>
                  <a:lnTo>
                    <a:pt x="383" y="892"/>
                  </a:lnTo>
                  <a:lnTo>
                    <a:pt x="213" y="7006"/>
                  </a:lnTo>
                  <a:lnTo>
                    <a:pt x="1" y="13076"/>
                  </a:lnTo>
                  <a:lnTo>
                    <a:pt x="1" y="13459"/>
                  </a:lnTo>
                  <a:lnTo>
                    <a:pt x="340" y="13841"/>
                  </a:lnTo>
                  <a:lnTo>
                    <a:pt x="765" y="13883"/>
                  </a:lnTo>
                  <a:lnTo>
                    <a:pt x="12906" y="13883"/>
                  </a:lnTo>
                  <a:lnTo>
                    <a:pt x="18510" y="13671"/>
                  </a:lnTo>
                  <a:lnTo>
                    <a:pt x="20675" y="13628"/>
                  </a:lnTo>
                  <a:lnTo>
                    <a:pt x="22841" y="13459"/>
                  </a:lnTo>
                  <a:lnTo>
                    <a:pt x="23350" y="13416"/>
                  </a:lnTo>
                  <a:lnTo>
                    <a:pt x="23732" y="12949"/>
                  </a:lnTo>
                  <a:lnTo>
                    <a:pt x="23690" y="12397"/>
                  </a:lnTo>
                  <a:lnTo>
                    <a:pt x="23647" y="12100"/>
                  </a:lnTo>
                  <a:lnTo>
                    <a:pt x="23562" y="11888"/>
                  </a:lnTo>
                  <a:lnTo>
                    <a:pt x="23265" y="10996"/>
                  </a:lnTo>
                  <a:lnTo>
                    <a:pt x="23053" y="9171"/>
                  </a:lnTo>
                  <a:lnTo>
                    <a:pt x="23095" y="8279"/>
                  </a:lnTo>
                  <a:lnTo>
                    <a:pt x="23095" y="7473"/>
                  </a:lnTo>
                  <a:lnTo>
                    <a:pt x="22671" y="6029"/>
                  </a:lnTo>
                  <a:lnTo>
                    <a:pt x="22289" y="5350"/>
                  </a:lnTo>
                  <a:lnTo>
                    <a:pt x="21949" y="4756"/>
                  </a:lnTo>
                  <a:lnTo>
                    <a:pt x="21609" y="3482"/>
                  </a:lnTo>
                  <a:lnTo>
                    <a:pt x="21609" y="2803"/>
                  </a:lnTo>
                  <a:lnTo>
                    <a:pt x="21609" y="1784"/>
                  </a:lnTo>
                  <a:lnTo>
                    <a:pt x="21440" y="850"/>
                  </a:lnTo>
                  <a:lnTo>
                    <a:pt x="21355" y="383"/>
                  </a:lnTo>
                  <a:lnTo>
                    <a:pt x="20845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75"/>
            <p:cNvSpPr/>
            <p:nvPr/>
          </p:nvSpPr>
          <p:spPr>
            <a:xfrm>
              <a:off x="4081885" y="2215906"/>
              <a:ext cx="753904" cy="622354"/>
            </a:xfrm>
            <a:custGeom>
              <a:avLst/>
              <a:gdLst/>
              <a:ahLst/>
              <a:cxnLst/>
              <a:rect l="l" t="t" r="r" b="b"/>
              <a:pathLst>
                <a:path w="24412" h="20167" extrusionOk="0">
                  <a:moveTo>
                    <a:pt x="13204" y="1"/>
                  </a:moveTo>
                  <a:lnTo>
                    <a:pt x="10105" y="43"/>
                  </a:lnTo>
                  <a:lnTo>
                    <a:pt x="3991" y="680"/>
                  </a:lnTo>
                  <a:lnTo>
                    <a:pt x="935" y="850"/>
                  </a:lnTo>
                  <a:lnTo>
                    <a:pt x="680" y="850"/>
                  </a:lnTo>
                  <a:lnTo>
                    <a:pt x="171" y="892"/>
                  </a:lnTo>
                  <a:lnTo>
                    <a:pt x="43" y="1062"/>
                  </a:lnTo>
                  <a:lnTo>
                    <a:pt x="1" y="1359"/>
                  </a:lnTo>
                  <a:lnTo>
                    <a:pt x="298" y="1826"/>
                  </a:lnTo>
                  <a:lnTo>
                    <a:pt x="510" y="2039"/>
                  </a:lnTo>
                  <a:lnTo>
                    <a:pt x="1529" y="2888"/>
                  </a:lnTo>
                  <a:lnTo>
                    <a:pt x="2760" y="3524"/>
                  </a:lnTo>
                  <a:lnTo>
                    <a:pt x="3057" y="3737"/>
                  </a:lnTo>
                  <a:lnTo>
                    <a:pt x="3227" y="4331"/>
                  </a:lnTo>
                  <a:lnTo>
                    <a:pt x="3057" y="4671"/>
                  </a:lnTo>
                  <a:lnTo>
                    <a:pt x="2718" y="5350"/>
                  </a:lnTo>
                  <a:lnTo>
                    <a:pt x="2845" y="6157"/>
                  </a:lnTo>
                  <a:lnTo>
                    <a:pt x="3397" y="6708"/>
                  </a:lnTo>
                  <a:lnTo>
                    <a:pt x="3737" y="7133"/>
                  </a:lnTo>
                  <a:lnTo>
                    <a:pt x="4119" y="8109"/>
                  </a:lnTo>
                  <a:lnTo>
                    <a:pt x="4119" y="8661"/>
                  </a:lnTo>
                  <a:lnTo>
                    <a:pt x="3949" y="12355"/>
                  </a:lnTo>
                  <a:lnTo>
                    <a:pt x="3949" y="16048"/>
                  </a:lnTo>
                  <a:lnTo>
                    <a:pt x="4034" y="17449"/>
                  </a:lnTo>
                  <a:lnTo>
                    <a:pt x="4289" y="18808"/>
                  </a:lnTo>
                  <a:lnTo>
                    <a:pt x="4331" y="19062"/>
                  </a:lnTo>
                  <a:lnTo>
                    <a:pt x="4628" y="19317"/>
                  </a:lnTo>
                  <a:lnTo>
                    <a:pt x="4925" y="19317"/>
                  </a:lnTo>
                  <a:lnTo>
                    <a:pt x="8746" y="19020"/>
                  </a:lnTo>
                  <a:lnTo>
                    <a:pt x="12567" y="18808"/>
                  </a:lnTo>
                  <a:lnTo>
                    <a:pt x="16388" y="18553"/>
                  </a:lnTo>
                  <a:lnTo>
                    <a:pt x="20251" y="18044"/>
                  </a:lnTo>
                  <a:lnTo>
                    <a:pt x="20845" y="18001"/>
                  </a:lnTo>
                  <a:lnTo>
                    <a:pt x="21567" y="18128"/>
                  </a:lnTo>
                  <a:lnTo>
                    <a:pt x="21907" y="18595"/>
                  </a:lnTo>
                  <a:lnTo>
                    <a:pt x="21864" y="19402"/>
                  </a:lnTo>
                  <a:lnTo>
                    <a:pt x="21694" y="19954"/>
                  </a:lnTo>
                  <a:lnTo>
                    <a:pt x="21694" y="20166"/>
                  </a:lnTo>
                  <a:lnTo>
                    <a:pt x="22119" y="20124"/>
                  </a:lnTo>
                  <a:lnTo>
                    <a:pt x="22756" y="20039"/>
                  </a:lnTo>
                  <a:lnTo>
                    <a:pt x="23053" y="19827"/>
                  </a:lnTo>
                  <a:lnTo>
                    <a:pt x="23138" y="19657"/>
                  </a:lnTo>
                  <a:lnTo>
                    <a:pt x="23308" y="18765"/>
                  </a:lnTo>
                  <a:lnTo>
                    <a:pt x="23987" y="17067"/>
                  </a:lnTo>
                  <a:lnTo>
                    <a:pt x="24327" y="16176"/>
                  </a:lnTo>
                  <a:lnTo>
                    <a:pt x="24411" y="16006"/>
                  </a:lnTo>
                  <a:lnTo>
                    <a:pt x="24327" y="15624"/>
                  </a:lnTo>
                  <a:lnTo>
                    <a:pt x="24072" y="15496"/>
                  </a:lnTo>
                  <a:lnTo>
                    <a:pt x="23605" y="15284"/>
                  </a:lnTo>
                  <a:lnTo>
                    <a:pt x="23095" y="14562"/>
                  </a:lnTo>
                  <a:lnTo>
                    <a:pt x="23010" y="14053"/>
                  </a:lnTo>
                  <a:lnTo>
                    <a:pt x="22926" y="13459"/>
                  </a:lnTo>
                  <a:lnTo>
                    <a:pt x="22926" y="12779"/>
                  </a:lnTo>
                  <a:lnTo>
                    <a:pt x="22926" y="12482"/>
                  </a:lnTo>
                  <a:lnTo>
                    <a:pt x="22628" y="12015"/>
                  </a:lnTo>
                  <a:lnTo>
                    <a:pt x="22331" y="11888"/>
                  </a:lnTo>
                  <a:lnTo>
                    <a:pt x="21270" y="11506"/>
                  </a:lnTo>
                  <a:lnTo>
                    <a:pt x="20251" y="10996"/>
                  </a:lnTo>
                  <a:lnTo>
                    <a:pt x="19742" y="10614"/>
                  </a:lnTo>
                  <a:lnTo>
                    <a:pt x="19317" y="9638"/>
                  </a:lnTo>
                  <a:lnTo>
                    <a:pt x="19402" y="9043"/>
                  </a:lnTo>
                  <a:lnTo>
                    <a:pt x="19614" y="8237"/>
                  </a:lnTo>
                  <a:lnTo>
                    <a:pt x="19275" y="7727"/>
                  </a:lnTo>
                  <a:lnTo>
                    <a:pt x="18468" y="7727"/>
                  </a:lnTo>
                  <a:lnTo>
                    <a:pt x="18043" y="7642"/>
                  </a:lnTo>
                  <a:lnTo>
                    <a:pt x="17619" y="7430"/>
                  </a:lnTo>
                  <a:lnTo>
                    <a:pt x="17534" y="7133"/>
                  </a:lnTo>
                  <a:lnTo>
                    <a:pt x="17619" y="6921"/>
                  </a:lnTo>
                  <a:lnTo>
                    <a:pt x="17704" y="6539"/>
                  </a:lnTo>
                  <a:lnTo>
                    <a:pt x="17704" y="5987"/>
                  </a:lnTo>
                  <a:lnTo>
                    <a:pt x="17237" y="5392"/>
                  </a:lnTo>
                  <a:lnTo>
                    <a:pt x="16642" y="5180"/>
                  </a:lnTo>
                  <a:lnTo>
                    <a:pt x="16175" y="4925"/>
                  </a:lnTo>
                  <a:lnTo>
                    <a:pt x="15793" y="4586"/>
                  </a:lnTo>
                  <a:lnTo>
                    <a:pt x="15114" y="3907"/>
                  </a:lnTo>
                  <a:lnTo>
                    <a:pt x="14520" y="2760"/>
                  </a:lnTo>
                  <a:lnTo>
                    <a:pt x="14392" y="1869"/>
                  </a:lnTo>
                  <a:lnTo>
                    <a:pt x="14435" y="1402"/>
                  </a:lnTo>
                  <a:lnTo>
                    <a:pt x="14520" y="553"/>
                  </a:lnTo>
                  <a:lnTo>
                    <a:pt x="14095" y="43"/>
                  </a:lnTo>
                  <a:lnTo>
                    <a:pt x="13204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75"/>
            <p:cNvSpPr/>
            <p:nvPr/>
          </p:nvSpPr>
          <p:spPr>
            <a:xfrm>
              <a:off x="2045930" y="3819525"/>
              <a:ext cx="896797" cy="769062"/>
            </a:xfrm>
            <a:custGeom>
              <a:avLst/>
              <a:gdLst/>
              <a:ahLst/>
              <a:cxnLst/>
              <a:rect l="l" t="t" r="r" b="b"/>
              <a:pathLst>
                <a:path w="29039" h="24921" extrusionOk="0">
                  <a:moveTo>
                    <a:pt x="12482" y="15963"/>
                  </a:moveTo>
                  <a:lnTo>
                    <a:pt x="12397" y="16260"/>
                  </a:lnTo>
                  <a:lnTo>
                    <a:pt x="12185" y="16600"/>
                  </a:lnTo>
                  <a:lnTo>
                    <a:pt x="11675" y="16643"/>
                  </a:lnTo>
                  <a:lnTo>
                    <a:pt x="11251" y="16558"/>
                  </a:lnTo>
                  <a:lnTo>
                    <a:pt x="11336" y="16303"/>
                  </a:lnTo>
                  <a:lnTo>
                    <a:pt x="11803" y="16091"/>
                  </a:lnTo>
                  <a:lnTo>
                    <a:pt x="12482" y="15963"/>
                  </a:lnTo>
                  <a:close/>
                  <a:moveTo>
                    <a:pt x="10741" y="1"/>
                  </a:moveTo>
                  <a:lnTo>
                    <a:pt x="10359" y="43"/>
                  </a:lnTo>
                  <a:lnTo>
                    <a:pt x="10190" y="255"/>
                  </a:lnTo>
                  <a:lnTo>
                    <a:pt x="10020" y="425"/>
                  </a:lnTo>
                  <a:lnTo>
                    <a:pt x="9680" y="510"/>
                  </a:lnTo>
                  <a:lnTo>
                    <a:pt x="9468" y="468"/>
                  </a:lnTo>
                  <a:lnTo>
                    <a:pt x="8746" y="425"/>
                  </a:lnTo>
                  <a:lnTo>
                    <a:pt x="7515" y="892"/>
                  </a:lnTo>
                  <a:lnTo>
                    <a:pt x="7048" y="1359"/>
                  </a:lnTo>
                  <a:lnTo>
                    <a:pt x="6666" y="1911"/>
                  </a:lnTo>
                  <a:lnTo>
                    <a:pt x="5690" y="2421"/>
                  </a:lnTo>
                  <a:lnTo>
                    <a:pt x="5053" y="2421"/>
                  </a:lnTo>
                  <a:lnTo>
                    <a:pt x="4713" y="2463"/>
                  </a:lnTo>
                  <a:lnTo>
                    <a:pt x="4374" y="3015"/>
                  </a:lnTo>
                  <a:lnTo>
                    <a:pt x="4458" y="3270"/>
                  </a:lnTo>
                  <a:lnTo>
                    <a:pt x="4968" y="4076"/>
                  </a:lnTo>
                  <a:lnTo>
                    <a:pt x="5690" y="5774"/>
                  </a:lnTo>
                  <a:lnTo>
                    <a:pt x="5859" y="6751"/>
                  </a:lnTo>
                  <a:lnTo>
                    <a:pt x="5987" y="6963"/>
                  </a:lnTo>
                  <a:lnTo>
                    <a:pt x="5902" y="7218"/>
                  </a:lnTo>
                  <a:lnTo>
                    <a:pt x="5647" y="7303"/>
                  </a:lnTo>
                  <a:lnTo>
                    <a:pt x="5307" y="7218"/>
                  </a:lnTo>
                  <a:lnTo>
                    <a:pt x="5138" y="7133"/>
                  </a:lnTo>
                  <a:lnTo>
                    <a:pt x="4968" y="6793"/>
                  </a:lnTo>
                  <a:lnTo>
                    <a:pt x="4925" y="6581"/>
                  </a:lnTo>
                  <a:lnTo>
                    <a:pt x="4925" y="6369"/>
                  </a:lnTo>
                  <a:lnTo>
                    <a:pt x="4756" y="6114"/>
                  </a:lnTo>
                  <a:lnTo>
                    <a:pt x="4586" y="6157"/>
                  </a:lnTo>
                  <a:lnTo>
                    <a:pt x="3440" y="6369"/>
                  </a:lnTo>
                  <a:lnTo>
                    <a:pt x="2336" y="6411"/>
                  </a:lnTo>
                  <a:lnTo>
                    <a:pt x="2208" y="6454"/>
                  </a:lnTo>
                  <a:lnTo>
                    <a:pt x="1911" y="6666"/>
                  </a:lnTo>
                  <a:lnTo>
                    <a:pt x="1954" y="6751"/>
                  </a:lnTo>
                  <a:lnTo>
                    <a:pt x="2336" y="7133"/>
                  </a:lnTo>
                  <a:lnTo>
                    <a:pt x="2463" y="8067"/>
                  </a:lnTo>
                  <a:lnTo>
                    <a:pt x="2506" y="8534"/>
                  </a:lnTo>
                  <a:lnTo>
                    <a:pt x="2548" y="8619"/>
                  </a:lnTo>
                  <a:lnTo>
                    <a:pt x="2675" y="8704"/>
                  </a:lnTo>
                  <a:lnTo>
                    <a:pt x="2888" y="8958"/>
                  </a:lnTo>
                  <a:lnTo>
                    <a:pt x="3440" y="9256"/>
                  </a:lnTo>
                  <a:lnTo>
                    <a:pt x="3822" y="9213"/>
                  </a:lnTo>
                  <a:lnTo>
                    <a:pt x="4161" y="9256"/>
                  </a:lnTo>
                  <a:lnTo>
                    <a:pt x="4713" y="9638"/>
                  </a:lnTo>
                  <a:lnTo>
                    <a:pt x="5053" y="9638"/>
                  </a:lnTo>
                  <a:lnTo>
                    <a:pt x="5180" y="9723"/>
                  </a:lnTo>
                  <a:lnTo>
                    <a:pt x="5223" y="10572"/>
                  </a:lnTo>
                  <a:lnTo>
                    <a:pt x="5180" y="10911"/>
                  </a:lnTo>
                  <a:lnTo>
                    <a:pt x="5010" y="11336"/>
                  </a:lnTo>
                  <a:lnTo>
                    <a:pt x="4713" y="11378"/>
                  </a:lnTo>
                  <a:lnTo>
                    <a:pt x="4458" y="11293"/>
                  </a:lnTo>
                  <a:lnTo>
                    <a:pt x="4204" y="11336"/>
                  </a:lnTo>
                  <a:lnTo>
                    <a:pt x="4034" y="11463"/>
                  </a:lnTo>
                  <a:lnTo>
                    <a:pt x="3312" y="11888"/>
                  </a:lnTo>
                  <a:lnTo>
                    <a:pt x="2463" y="12100"/>
                  </a:lnTo>
                  <a:lnTo>
                    <a:pt x="2039" y="12227"/>
                  </a:lnTo>
                  <a:lnTo>
                    <a:pt x="1444" y="12694"/>
                  </a:lnTo>
                  <a:lnTo>
                    <a:pt x="1147" y="13331"/>
                  </a:lnTo>
                  <a:lnTo>
                    <a:pt x="1232" y="14095"/>
                  </a:lnTo>
                  <a:lnTo>
                    <a:pt x="1402" y="14477"/>
                  </a:lnTo>
                  <a:lnTo>
                    <a:pt x="1826" y="14987"/>
                  </a:lnTo>
                  <a:lnTo>
                    <a:pt x="2166" y="15496"/>
                  </a:lnTo>
                  <a:lnTo>
                    <a:pt x="1826" y="15454"/>
                  </a:lnTo>
                  <a:lnTo>
                    <a:pt x="1444" y="15114"/>
                  </a:lnTo>
                  <a:lnTo>
                    <a:pt x="1190" y="14987"/>
                  </a:lnTo>
                  <a:lnTo>
                    <a:pt x="1062" y="15072"/>
                  </a:lnTo>
                  <a:lnTo>
                    <a:pt x="935" y="15199"/>
                  </a:lnTo>
                  <a:lnTo>
                    <a:pt x="892" y="15496"/>
                  </a:lnTo>
                  <a:lnTo>
                    <a:pt x="1190" y="15963"/>
                  </a:lnTo>
                  <a:lnTo>
                    <a:pt x="1232" y="16303"/>
                  </a:lnTo>
                  <a:lnTo>
                    <a:pt x="1232" y="16685"/>
                  </a:lnTo>
                  <a:lnTo>
                    <a:pt x="1741" y="16982"/>
                  </a:lnTo>
                  <a:lnTo>
                    <a:pt x="2039" y="16855"/>
                  </a:lnTo>
                  <a:lnTo>
                    <a:pt x="2293" y="16770"/>
                  </a:lnTo>
                  <a:lnTo>
                    <a:pt x="2633" y="16812"/>
                  </a:lnTo>
                  <a:lnTo>
                    <a:pt x="2718" y="17237"/>
                  </a:lnTo>
                  <a:lnTo>
                    <a:pt x="2718" y="17576"/>
                  </a:lnTo>
                  <a:lnTo>
                    <a:pt x="2633" y="17874"/>
                  </a:lnTo>
                  <a:lnTo>
                    <a:pt x="2548" y="18128"/>
                  </a:lnTo>
                  <a:lnTo>
                    <a:pt x="2548" y="18510"/>
                  </a:lnTo>
                  <a:lnTo>
                    <a:pt x="2845" y="18893"/>
                  </a:lnTo>
                  <a:lnTo>
                    <a:pt x="3227" y="18765"/>
                  </a:lnTo>
                  <a:lnTo>
                    <a:pt x="3567" y="18638"/>
                  </a:lnTo>
                  <a:lnTo>
                    <a:pt x="3822" y="18765"/>
                  </a:lnTo>
                  <a:lnTo>
                    <a:pt x="4034" y="19105"/>
                  </a:lnTo>
                  <a:lnTo>
                    <a:pt x="4543" y="19444"/>
                  </a:lnTo>
                  <a:lnTo>
                    <a:pt x="5477" y="19572"/>
                  </a:lnTo>
                  <a:lnTo>
                    <a:pt x="6157" y="19529"/>
                  </a:lnTo>
                  <a:lnTo>
                    <a:pt x="5647" y="20633"/>
                  </a:lnTo>
                  <a:lnTo>
                    <a:pt x="5053" y="21525"/>
                  </a:lnTo>
                  <a:lnTo>
                    <a:pt x="4798" y="21992"/>
                  </a:lnTo>
                  <a:lnTo>
                    <a:pt x="4289" y="22671"/>
                  </a:lnTo>
                  <a:lnTo>
                    <a:pt x="3822" y="22968"/>
                  </a:lnTo>
                  <a:lnTo>
                    <a:pt x="3440" y="23011"/>
                  </a:lnTo>
                  <a:lnTo>
                    <a:pt x="3227" y="23053"/>
                  </a:lnTo>
                  <a:lnTo>
                    <a:pt x="2803" y="23393"/>
                  </a:lnTo>
                  <a:lnTo>
                    <a:pt x="2675" y="23647"/>
                  </a:lnTo>
                  <a:lnTo>
                    <a:pt x="2590" y="23775"/>
                  </a:lnTo>
                  <a:lnTo>
                    <a:pt x="2378" y="23944"/>
                  </a:lnTo>
                  <a:lnTo>
                    <a:pt x="2251" y="23860"/>
                  </a:lnTo>
                  <a:lnTo>
                    <a:pt x="1869" y="23775"/>
                  </a:lnTo>
                  <a:lnTo>
                    <a:pt x="1317" y="23860"/>
                  </a:lnTo>
                  <a:lnTo>
                    <a:pt x="553" y="24327"/>
                  </a:lnTo>
                  <a:lnTo>
                    <a:pt x="1" y="24666"/>
                  </a:lnTo>
                  <a:lnTo>
                    <a:pt x="298" y="24836"/>
                  </a:lnTo>
                  <a:lnTo>
                    <a:pt x="807" y="24794"/>
                  </a:lnTo>
                  <a:lnTo>
                    <a:pt x="1020" y="24709"/>
                  </a:lnTo>
                  <a:lnTo>
                    <a:pt x="1656" y="24539"/>
                  </a:lnTo>
                  <a:lnTo>
                    <a:pt x="2293" y="24454"/>
                  </a:lnTo>
                  <a:lnTo>
                    <a:pt x="2845" y="24411"/>
                  </a:lnTo>
                  <a:lnTo>
                    <a:pt x="3694" y="24327"/>
                  </a:lnTo>
                  <a:lnTo>
                    <a:pt x="4161" y="24029"/>
                  </a:lnTo>
                  <a:lnTo>
                    <a:pt x="4374" y="23775"/>
                  </a:lnTo>
                  <a:lnTo>
                    <a:pt x="4628" y="23350"/>
                  </a:lnTo>
                  <a:lnTo>
                    <a:pt x="5392" y="22841"/>
                  </a:lnTo>
                  <a:lnTo>
                    <a:pt x="5859" y="22586"/>
                  </a:lnTo>
                  <a:lnTo>
                    <a:pt x="6114" y="22501"/>
                  </a:lnTo>
                  <a:lnTo>
                    <a:pt x="6326" y="22289"/>
                  </a:lnTo>
                  <a:lnTo>
                    <a:pt x="6496" y="21907"/>
                  </a:lnTo>
                  <a:lnTo>
                    <a:pt x="7133" y="21440"/>
                  </a:lnTo>
                  <a:lnTo>
                    <a:pt x="7473" y="21227"/>
                  </a:lnTo>
                  <a:lnTo>
                    <a:pt x="8237" y="20676"/>
                  </a:lnTo>
                  <a:lnTo>
                    <a:pt x="8874" y="19954"/>
                  </a:lnTo>
                  <a:lnTo>
                    <a:pt x="9001" y="19827"/>
                  </a:lnTo>
                  <a:lnTo>
                    <a:pt x="9086" y="19529"/>
                  </a:lnTo>
                  <a:lnTo>
                    <a:pt x="9043" y="19402"/>
                  </a:lnTo>
                  <a:lnTo>
                    <a:pt x="8874" y="19232"/>
                  </a:lnTo>
                  <a:lnTo>
                    <a:pt x="8789" y="18935"/>
                  </a:lnTo>
                  <a:lnTo>
                    <a:pt x="9043" y="18638"/>
                  </a:lnTo>
                  <a:lnTo>
                    <a:pt x="9298" y="18468"/>
                  </a:lnTo>
                  <a:lnTo>
                    <a:pt x="9595" y="18213"/>
                  </a:lnTo>
                  <a:lnTo>
                    <a:pt x="9808" y="17916"/>
                  </a:lnTo>
                  <a:lnTo>
                    <a:pt x="10020" y="17534"/>
                  </a:lnTo>
                  <a:lnTo>
                    <a:pt x="10614" y="16855"/>
                  </a:lnTo>
                  <a:lnTo>
                    <a:pt x="10954" y="16600"/>
                  </a:lnTo>
                  <a:lnTo>
                    <a:pt x="11039" y="16897"/>
                  </a:lnTo>
                  <a:lnTo>
                    <a:pt x="10911" y="17449"/>
                  </a:lnTo>
                  <a:lnTo>
                    <a:pt x="10657" y="17959"/>
                  </a:lnTo>
                  <a:lnTo>
                    <a:pt x="10699" y="18510"/>
                  </a:lnTo>
                  <a:lnTo>
                    <a:pt x="10954" y="18765"/>
                  </a:lnTo>
                  <a:lnTo>
                    <a:pt x="10869" y="18850"/>
                  </a:lnTo>
                  <a:lnTo>
                    <a:pt x="10657" y="18977"/>
                  </a:lnTo>
                  <a:lnTo>
                    <a:pt x="10741" y="19190"/>
                  </a:lnTo>
                  <a:lnTo>
                    <a:pt x="10954" y="19317"/>
                  </a:lnTo>
                  <a:lnTo>
                    <a:pt x="11208" y="19147"/>
                  </a:lnTo>
                  <a:lnTo>
                    <a:pt x="11803" y="18765"/>
                  </a:lnTo>
                  <a:lnTo>
                    <a:pt x="12355" y="18426"/>
                  </a:lnTo>
                  <a:lnTo>
                    <a:pt x="12907" y="18213"/>
                  </a:lnTo>
                  <a:lnTo>
                    <a:pt x="13289" y="17704"/>
                  </a:lnTo>
                  <a:lnTo>
                    <a:pt x="13331" y="17279"/>
                  </a:lnTo>
                  <a:lnTo>
                    <a:pt x="13246" y="16982"/>
                  </a:lnTo>
                  <a:lnTo>
                    <a:pt x="13289" y="16812"/>
                  </a:lnTo>
                  <a:lnTo>
                    <a:pt x="13416" y="16770"/>
                  </a:lnTo>
                  <a:lnTo>
                    <a:pt x="13968" y="16727"/>
                  </a:lnTo>
                  <a:lnTo>
                    <a:pt x="14520" y="16855"/>
                  </a:lnTo>
                  <a:lnTo>
                    <a:pt x="15369" y="17407"/>
                  </a:lnTo>
                  <a:lnTo>
                    <a:pt x="16643" y="18001"/>
                  </a:lnTo>
                  <a:lnTo>
                    <a:pt x="17576" y="18128"/>
                  </a:lnTo>
                  <a:lnTo>
                    <a:pt x="18086" y="18001"/>
                  </a:lnTo>
                  <a:lnTo>
                    <a:pt x="18341" y="18001"/>
                  </a:lnTo>
                  <a:lnTo>
                    <a:pt x="18638" y="18086"/>
                  </a:lnTo>
                  <a:lnTo>
                    <a:pt x="18935" y="18256"/>
                  </a:lnTo>
                  <a:lnTo>
                    <a:pt x="19444" y="18426"/>
                  </a:lnTo>
                  <a:lnTo>
                    <a:pt x="19784" y="18383"/>
                  </a:lnTo>
                  <a:lnTo>
                    <a:pt x="19954" y="18256"/>
                  </a:lnTo>
                  <a:lnTo>
                    <a:pt x="20081" y="18213"/>
                  </a:lnTo>
                  <a:lnTo>
                    <a:pt x="20124" y="18298"/>
                  </a:lnTo>
                  <a:lnTo>
                    <a:pt x="20166" y="18638"/>
                  </a:lnTo>
                  <a:lnTo>
                    <a:pt x="20506" y="19062"/>
                  </a:lnTo>
                  <a:lnTo>
                    <a:pt x="21227" y="19529"/>
                  </a:lnTo>
                  <a:lnTo>
                    <a:pt x="21610" y="19954"/>
                  </a:lnTo>
                  <a:lnTo>
                    <a:pt x="21694" y="20124"/>
                  </a:lnTo>
                  <a:lnTo>
                    <a:pt x="22119" y="20378"/>
                  </a:lnTo>
                  <a:lnTo>
                    <a:pt x="22331" y="20421"/>
                  </a:lnTo>
                  <a:lnTo>
                    <a:pt x="22501" y="20463"/>
                  </a:lnTo>
                  <a:lnTo>
                    <a:pt x="22713" y="20463"/>
                  </a:lnTo>
                  <a:lnTo>
                    <a:pt x="22841" y="20336"/>
                  </a:lnTo>
                  <a:lnTo>
                    <a:pt x="22883" y="20081"/>
                  </a:lnTo>
                  <a:lnTo>
                    <a:pt x="22713" y="19911"/>
                  </a:lnTo>
                  <a:lnTo>
                    <a:pt x="22501" y="19784"/>
                  </a:lnTo>
                  <a:lnTo>
                    <a:pt x="22459" y="19529"/>
                  </a:lnTo>
                  <a:lnTo>
                    <a:pt x="22841" y="19572"/>
                  </a:lnTo>
                  <a:lnTo>
                    <a:pt x="23095" y="19784"/>
                  </a:lnTo>
                  <a:lnTo>
                    <a:pt x="23308" y="20081"/>
                  </a:lnTo>
                  <a:lnTo>
                    <a:pt x="23647" y="20081"/>
                  </a:lnTo>
                  <a:lnTo>
                    <a:pt x="23944" y="19911"/>
                  </a:lnTo>
                  <a:lnTo>
                    <a:pt x="24029" y="19869"/>
                  </a:lnTo>
                  <a:lnTo>
                    <a:pt x="24114" y="19911"/>
                  </a:lnTo>
                  <a:lnTo>
                    <a:pt x="24411" y="20166"/>
                  </a:lnTo>
                  <a:lnTo>
                    <a:pt x="25048" y="20633"/>
                  </a:lnTo>
                  <a:lnTo>
                    <a:pt x="25261" y="20973"/>
                  </a:lnTo>
                  <a:lnTo>
                    <a:pt x="25558" y="21525"/>
                  </a:lnTo>
                  <a:lnTo>
                    <a:pt x="26025" y="22034"/>
                  </a:lnTo>
                  <a:lnTo>
                    <a:pt x="26492" y="22289"/>
                  </a:lnTo>
                  <a:lnTo>
                    <a:pt x="27001" y="22841"/>
                  </a:lnTo>
                  <a:lnTo>
                    <a:pt x="27213" y="23308"/>
                  </a:lnTo>
                  <a:lnTo>
                    <a:pt x="27213" y="23605"/>
                  </a:lnTo>
                  <a:lnTo>
                    <a:pt x="27511" y="23478"/>
                  </a:lnTo>
                  <a:lnTo>
                    <a:pt x="27893" y="23350"/>
                  </a:lnTo>
                  <a:lnTo>
                    <a:pt x="28147" y="23478"/>
                  </a:lnTo>
                  <a:lnTo>
                    <a:pt x="28275" y="23647"/>
                  </a:lnTo>
                  <a:lnTo>
                    <a:pt x="28402" y="23987"/>
                  </a:lnTo>
                  <a:lnTo>
                    <a:pt x="28360" y="24624"/>
                  </a:lnTo>
                  <a:lnTo>
                    <a:pt x="28487" y="24921"/>
                  </a:lnTo>
                  <a:lnTo>
                    <a:pt x="28614" y="24836"/>
                  </a:lnTo>
                  <a:lnTo>
                    <a:pt x="28699" y="24794"/>
                  </a:lnTo>
                  <a:lnTo>
                    <a:pt x="28912" y="24454"/>
                  </a:lnTo>
                  <a:lnTo>
                    <a:pt x="29039" y="23860"/>
                  </a:lnTo>
                  <a:lnTo>
                    <a:pt x="28827" y="23265"/>
                  </a:lnTo>
                  <a:lnTo>
                    <a:pt x="28360" y="22798"/>
                  </a:lnTo>
                  <a:lnTo>
                    <a:pt x="27978" y="22586"/>
                  </a:lnTo>
                  <a:lnTo>
                    <a:pt x="27595" y="22459"/>
                  </a:lnTo>
                  <a:lnTo>
                    <a:pt x="26874" y="22161"/>
                  </a:lnTo>
                  <a:lnTo>
                    <a:pt x="26577" y="21864"/>
                  </a:lnTo>
                  <a:lnTo>
                    <a:pt x="26025" y="20973"/>
                  </a:lnTo>
                  <a:lnTo>
                    <a:pt x="24794" y="19360"/>
                  </a:lnTo>
                  <a:lnTo>
                    <a:pt x="23944" y="18723"/>
                  </a:lnTo>
                  <a:lnTo>
                    <a:pt x="23817" y="18638"/>
                  </a:lnTo>
                  <a:lnTo>
                    <a:pt x="23732" y="18510"/>
                  </a:lnTo>
                  <a:lnTo>
                    <a:pt x="23435" y="18043"/>
                  </a:lnTo>
                  <a:lnTo>
                    <a:pt x="23053" y="18086"/>
                  </a:lnTo>
                  <a:lnTo>
                    <a:pt x="22756" y="18595"/>
                  </a:lnTo>
                  <a:lnTo>
                    <a:pt x="22586" y="18808"/>
                  </a:lnTo>
                  <a:lnTo>
                    <a:pt x="22331" y="19020"/>
                  </a:lnTo>
                  <a:lnTo>
                    <a:pt x="22077" y="19190"/>
                  </a:lnTo>
                  <a:lnTo>
                    <a:pt x="21610" y="19147"/>
                  </a:lnTo>
                  <a:lnTo>
                    <a:pt x="21397" y="18850"/>
                  </a:lnTo>
                  <a:lnTo>
                    <a:pt x="21058" y="18383"/>
                  </a:lnTo>
                  <a:lnTo>
                    <a:pt x="20124" y="17789"/>
                  </a:lnTo>
                  <a:lnTo>
                    <a:pt x="19657" y="17619"/>
                  </a:lnTo>
                  <a:lnTo>
                    <a:pt x="19105" y="17407"/>
                  </a:lnTo>
                  <a:lnTo>
                    <a:pt x="18808" y="16727"/>
                  </a:lnTo>
                  <a:lnTo>
                    <a:pt x="18808" y="16303"/>
                  </a:lnTo>
                  <a:lnTo>
                    <a:pt x="18723" y="9723"/>
                  </a:lnTo>
                  <a:lnTo>
                    <a:pt x="18638" y="3142"/>
                  </a:lnTo>
                  <a:lnTo>
                    <a:pt x="18595" y="2845"/>
                  </a:lnTo>
                  <a:lnTo>
                    <a:pt x="18383" y="2421"/>
                  </a:lnTo>
                  <a:lnTo>
                    <a:pt x="18086" y="2293"/>
                  </a:lnTo>
                  <a:lnTo>
                    <a:pt x="17322" y="1996"/>
                  </a:lnTo>
                  <a:lnTo>
                    <a:pt x="15751" y="1826"/>
                  </a:lnTo>
                  <a:lnTo>
                    <a:pt x="14987" y="1699"/>
                  </a:lnTo>
                  <a:lnTo>
                    <a:pt x="14732" y="1741"/>
                  </a:lnTo>
                  <a:lnTo>
                    <a:pt x="14477" y="1572"/>
                  </a:lnTo>
                  <a:lnTo>
                    <a:pt x="14223" y="1359"/>
                  </a:lnTo>
                  <a:lnTo>
                    <a:pt x="13713" y="1317"/>
                  </a:lnTo>
                  <a:lnTo>
                    <a:pt x="13416" y="1487"/>
                  </a:lnTo>
                  <a:lnTo>
                    <a:pt x="13161" y="1614"/>
                  </a:lnTo>
                  <a:lnTo>
                    <a:pt x="12737" y="1487"/>
                  </a:lnTo>
                  <a:lnTo>
                    <a:pt x="12652" y="1317"/>
                  </a:lnTo>
                  <a:lnTo>
                    <a:pt x="12312" y="892"/>
                  </a:lnTo>
                  <a:lnTo>
                    <a:pt x="11421" y="425"/>
                  </a:lnTo>
                  <a:lnTo>
                    <a:pt x="10996" y="171"/>
                  </a:lnTo>
                  <a:lnTo>
                    <a:pt x="10741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75"/>
            <p:cNvSpPr/>
            <p:nvPr/>
          </p:nvSpPr>
          <p:spPr>
            <a:xfrm>
              <a:off x="3241563" y="2784516"/>
              <a:ext cx="999049" cy="440218"/>
            </a:xfrm>
            <a:custGeom>
              <a:avLst/>
              <a:gdLst/>
              <a:ahLst/>
              <a:cxnLst/>
              <a:rect l="l" t="t" r="r" b="b"/>
              <a:pathLst>
                <a:path w="32350" h="14265" extrusionOk="0">
                  <a:moveTo>
                    <a:pt x="29887" y="1"/>
                  </a:moveTo>
                  <a:lnTo>
                    <a:pt x="26576" y="255"/>
                  </a:lnTo>
                  <a:lnTo>
                    <a:pt x="23265" y="383"/>
                  </a:lnTo>
                  <a:lnTo>
                    <a:pt x="18552" y="510"/>
                  </a:lnTo>
                  <a:lnTo>
                    <a:pt x="8066" y="510"/>
                  </a:lnTo>
                  <a:lnTo>
                    <a:pt x="2250" y="255"/>
                  </a:lnTo>
                  <a:lnTo>
                    <a:pt x="1359" y="170"/>
                  </a:lnTo>
                  <a:lnTo>
                    <a:pt x="382" y="298"/>
                  </a:lnTo>
                  <a:lnTo>
                    <a:pt x="128" y="425"/>
                  </a:lnTo>
                  <a:lnTo>
                    <a:pt x="0" y="807"/>
                  </a:lnTo>
                  <a:lnTo>
                    <a:pt x="43" y="1019"/>
                  </a:lnTo>
                  <a:lnTo>
                    <a:pt x="43" y="1232"/>
                  </a:lnTo>
                  <a:lnTo>
                    <a:pt x="340" y="1274"/>
                  </a:lnTo>
                  <a:lnTo>
                    <a:pt x="510" y="1274"/>
                  </a:lnTo>
                  <a:lnTo>
                    <a:pt x="2293" y="1402"/>
                  </a:lnTo>
                  <a:lnTo>
                    <a:pt x="4118" y="1444"/>
                  </a:lnTo>
                  <a:lnTo>
                    <a:pt x="7430" y="1444"/>
                  </a:lnTo>
                  <a:lnTo>
                    <a:pt x="10741" y="1699"/>
                  </a:lnTo>
                  <a:lnTo>
                    <a:pt x="11081" y="1741"/>
                  </a:lnTo>
                  <a:lnTo>
                    <a:pt x="11378" y="2123"/>
                  </a:lnTo>
                  <a:lnTo>
                    <a:pt x="11378" y="2463"/>
                  </a:lnTo>
                  <a:lnTo>
                    <a:pt x="11378" y="6411"/>
                  </a:lnTo>
                  <a:lnTo>
                    <a:pt x="11420" y="8406"/>
                  </a:lnTo>
                  <a:lnTo>
                    <a:pt x="11335" y="10402"/>
                  </a:lnTo>
                  <a:lnTo>
                    <a:pt x="11335" y="10784"/>
                  </a:lnTo>
                  <a:lnTo>
                    <a:pt x="11632" y="11208"/>
                  </a:lnTo>
                  <a:lnTo>
                    <a:pt x="11972" y="11293"/>
                  </a:lnTo>
                  <a:lnTo>
                    <a:pt x="12821" y="11505"/>
                  </a:lnTo>
                  <a:lnTo>
                    <a:pt x="14519" y="12100"/>
                  </a:lnTo>
                  <a:lnTo>
                    <a:pt x="15326" y="12482"/>
                  </a:lnTo>
                  <a:lnTo>
                    <a:pt x="15665" y="12609"/>
                  </a:lnTo>
                  <a:lnTo>
                    <a:pt x="16387" y="12694"/>
                  </a:lnTo>
                  <a:lnTo>
                    <a:pt x="16812" y="12609"/>
                  </a:lnTo>
                  <a:lnTo>
                    <a:pt x="17151" y="12567"/>
                  </a:lnTo>
                  <a:lnTo>
                    <a:pt x="17873" y="12609"/>
                  </a:lnTo>
                  <a:lnTo>
                    <a:pt x="18128" y="12779"/>
                  </a:lnTo>
                  <a:lnTo>
                    <a:pt x="18637" y="13204"/>
                  </a:lnTo>
                  <a:lnTo>
                    <a:pt x="19741" y="13458"/>
                  </a:lnTo>
                  <a:lnTo>
                    <a:pt x="20335" y="13416"/>
                  </a:lnTo>
                  <a:lnTo>
                    <a:pt x="20845" y="13458"/>
                  </a:lnTo>
                  <a:lnTo>
                    <a:pt x="21354" y="13628"/>
                  </a:lnTo>
                  <a:lnTo>
                    <a:pt x="22203" y="13925"/>
                  </a:lnTo>
                  <a:lnTo>
                    <a:pt x="23859" y="14222"/>
                  </a:lnTo>
                  <a:lnTo>
                    <a:pt x="25557" y="14180"/>
                  </a:lnTo>
                  <a:lnTo>
                    <a:pt x="27255" y="13798"/>
                  </a:lnTo>
                  <a:lnTo>
                    <a:pt x="28104" y="13543"/>
                  </a:lnTo>
                  <a:lnTo>
                    <a:pt x="28486" y="13373"/>
                  </a:lnTo>
                  <a:lnTo>
                    <a:pt x="29335" y="13246"/>
                  </a:lnTo>
                  <a:lnTo>
                    <a:pt x="29802" y="13246"/>
                  </a:lnTo>
                  <a:lnTo>
                    <a:pt x="30567" y="13543"/>
                  </a:lnTo>
                  <a:lnTo>
                    <a:pt x="31246" y="14053"/>
                  </a:lnTo>
                  <a:lnTo>
                    <a:pt x="31543" y="14265"/>
                  </a:lnTo>
                  <a:lnTo>
                    <a:pt x="32010" y="14180"/>
                  </a:lnTo>
                  <a:lnTo>
                    <a:pt x="32137" y="13755"/>
                  </a:lnTo>
                  <a:lnTo>
                    <a:pt x="32307" y="12482"/>
                  </a:lnTo>
                  <a:lnTo>
                    <a:pt x="32350" y="9892"/>
                  </a:lnTo>
                  <a:lnTo>
                    <a:pt x="32222" y="8576"/>
                  </a:lnTo>
                  <a:lnTo>
                    <a:pt x="31840" y="6496"/>
                  </a:lnTo>
                  <a:lnTo>
                    <a:pt x="30779" y="2463"/>
                  </a:lnTo>
                  <a:lnTo>
                    <a:pt x="30439" y="383"/>
                  </a:lnTo>
                  <a:lnTo>
                    <a:pt x="30397" y="170"/>
                  </a:lnTo>
                  <a:lnTo>
                    <a:pt x="30142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75"/>
            <p:cNvSpPr/>
            <p:nvPr/>
          </p:nvSpPr>
          <p:spPr>
            <a:xfrm>
              <a:off x="5149024" y="3486753"/>
              <a:ext cx="1022674" cy="804428"/>
            </a:xfrm>
            <a:custGeom>
              <a:avLst/>
              <a:gdLst/>
              <a:ahLst/>
              <a:cxnLst/>
              <a:rect l="l" t="t" r="r" b="b"/>
              <a:pathLst>
                <a:path w="33115" h="26067" extrusionOk="0">
                  <a:moveTo>
                    <a:pt x="23010" y="1"/>
                  </a:moveTo>
                  <a:lnTo>
                    <a:pt x="22798" y="43"/>
                  </a:lnTo>
                  <a:lnTo>
                    <a:pt x="22628" y="255"/>
                  </a:lnTo>
                  <a:lnTo>
                    <a:pt x="22628" y="510"/>
                  </a:lnTo>
                  <a:lnTo>
                    <a:pt x="22713" y="892"/>
                  </a:lnTo>
                  <a:lnTo>
                    <a:pt x="22671" y="1402"/>
                  </a:lnTo>
                  <a:lnTo>
                    <a:pt x="22416" y="1656"/>
                  </a:lnTo>
                  <a:lnTo>
                    <a:pt x="21907" y="1656"/>
                  </a:lnTo>
                  <a:lnTo>
                    <a:pt x="21525" y="1614"/>
                  </a:lnTo>
                  <a:lnTo>
                    <a:pt x="20293" y="1402"/>
                  </a:lnTo>
                  <a:lnTo>
                    <a:pt x="17789" y="1444"/>
                  </a:lnTo>
                  <a:lnTo>
                    <a:pt x="16515" y="1614"/>
                  </a:lnTo>
                  <a:lnTo>
                    <a:pt x="15326" y="1826"/>
                  </a:lnTo>
                  <a:lnTo>
                    <a:pt x="12907" y="2123"/>
                  </a:lnTo>
                  <a:lnTo>
                    <a:pt x="11675" y="2123"/>
                  </a:lnTo>
                  <a:lnTo>
                    <a:pt x="11039" y="2081"/>
                  </a:lnTo>
                  <a:lnTo>
                    <a:pt x="9977" y="1571"/>
                  </a:lnTo>
                  <a:lnTo>
                    <a:pt x="9638" y="1062"/>
                  </a:lnTo>
                  <a:lnTo>
                    <a:pt x="9425" y="850"/>
                  </a:lnTo>
                  <a:lnTo>
                    <a:pt x="9001" y="722"/>
                  </a:lnTo>
                  <a:lnTo>
                    <a:pt x="8704" y="807"/>
                  </a:lnTo>
                  <a:lnTo>
                    <a:pt x="4713" y="1784"/>
                  </a:lnTo>
                  <a:lnTo>
                    <a:pt x="638" y="2548"/>
                  </a:lnTo>
                  <a:lnTo>
                    <a:pt x="213" y="2675"/>
                  </a:lnTo>
                  <a:lnTo>
                    <a:pt x="1" y="3142"/>
                  </a:lnTo>
                  <a:lnTo>
                    <a:pt x="128" y="3524"/>
                  </a:lnTo>
                  <a:lnTo>
                    <a:pt x="298" y="3906"/>
                  </a:lnTo>
                  <a:lnTo>
                    <a:pt x="510" y="4246"/>
                  </a:lnTo>
                  <a:lnTo>
                    <a:pt x="638" y="4586"/>
                  </a:lnTo>
                  <a:lnTo>
                    <a:pt x="1105" y="4798"/>
                  </a:lnTo>
                  <a:lnTo>
                    <a:pt x="1444" y="4713"/>
                  </a:lnTo>
                  <a:lnTo>
                    <a:pt x="2463" y="4501"/>
                  </a:lnTo>
                  <a:lnTo>
                    <a:pt x="4458" y="4161"/>
                  </a:lnTo>
                  <a:lnTo>
                    <a:pt x="5477" y="4204"/>
                  </a:lnTo>
                  <a:lnTo>
                    <a:pt x="6072" y="4246"/>
                  </a:lnTo>
                  <a:lnTo>
                    <a:pt x="7175" y="4586"/>
                  </a:lnTo>
                  <a:lnTo>
                    <a:pt x="7557" y="5010"/>
                  </a:lnTo>
                  <a:lnTo>
                    <a:pt x="7897" y="5392"/>
                  </a:lnTo>
                  <a:lnTo>
                    <a:pt x="8661" y="5987"/>
                  </a:lnTo>
                  <a:lnTo>
                    <a:pt x="9977" y="6496"/>
                  </a:lnTo>
                  <a:lnTo>
                    <a:pt x="10954" y="6666"/>
                  </a:lnTo>
                  <a:lnTo>
                    <a:pt x="11463" y="6666"/>
                  </a:lnTo>
                  <a:lnTo>
                    <a:pt x="12312" y="6326"/>
                  </a:lnTo>
                  <a:lnTo>
                    <a:pt x="12652" y="6029"/>
                  </a:lnTo>
                  <a:lnTo>
                    <a:pt x="13034" y="5604"/>
                  </a:lnTo>
                  <a:lnTo>
                    <a:pt x="13798" y="5180"/>
                  </a:lnTo>
                  <a:lnTo>
                    <a:pt x="14647" y="5095"/>
                  </a:lnTo>
                  <a:lnTo>
                    <a:pt x="15496" y="5435"/>
                  </a:lnTo>
                  <a:lnTo>
                    <a:pt x="15921" y="5732"/>
                  </a:lnTo>
                  <a:lnTo>
                    <a:pt x="16770" y="6454"/>
                  </a:lnTo>
                  <a:lnTo>
                    <a:pt x="17576" y="7175"/>
                  </a:lnTo>
                  <a:lnTo>
                    <a:pt x="18001" y="7557"/>
                  </a:lnTo>
                  <a:lnTo>
                    <a:pt x="18850" y="8194"/>
                  </a:lnTo>
                  <a:lnTo>
                    <a:pt x="19359" y="8364"/>
                  </a:lnTo>
                  <a:lnTo>
                    <a:pt x="19657" y="8449"/>
                  </a:lnTo>
                  <a:lnTo>
                    <a:pt x="19954" y="8831"/>
                  </a:lnTo>
                  <a:lnTo>
                    <a:pt x="20039" y="9128"/>
                  </a:lnTo>
                  <a:lnTo>
                    <a:pt x="20463" y="11293"/>
                  </a:lnTo>
                  <a:lnTo>
                    <a:pt x="20718" y="13458"/>
                  </a:lnTo>
                  <a:lnTo>
                    <a:pt x="20718" y="13713"/>
                  </a:lnTo>
                  <a:lnTo>
                    <a:pt x="20973" y="14138"/>
                  </a:lnTo>
                  <a:lnTo>
                    <a:pt x="21270" y="14223"/>
                  </a:lnTo>
                  <a:lnTo>
                    <a:pt x="21652" y="14350"/>
                  </a:lnTo>
                  <a:lnTo>
                    <a:pt x="21949" y="14817"/>
                  </a:lnTo>
                  <a:lnTo>
                    <a:pt x="21907" y="15156"/>
                  </a:lnTo>
                  <a:lnTo>
                    <a:pt x="21864" y="15539"/>
                  </a:lnTo>
                  <a:lnTo>
                    <a:pt x="21864" y="16303"/>
                  </a:lnTo>
                  <a:lnTo>
                    <a:pt x="21992" y="16685"/>
                  </a:lnTo>
                  <a:lnTo>
                    <a:pt x="23308" y="18383"/>
                  </a:lnTo>
                  <a:lnTo>
                    <a:pt x="24539" y="20208"/>
                  </a:lnTo>
                  <a:lnTo>
                    <a:pt x="24963" y="20718"/>
                  </a:lnTo>
                  <a:lnTo>
                    <a:pt x="25940" y="21609"/>
                  </a:lnTo>
                  <a:lnTo>
                    <a:pt x="26237" y="22204"/>
                  </a:lnTo>
                  <a:lnTo>
                    <a:pt x="26407" y="22416"/>
                  </a:lnTo>
                  <a:lnTo>
                    <a:pt x="26704" y="22501"/>
                  </a:lnTo>
                  <a:lnTo>
                    <a:pt x="27086" y="22628"/>
                  </a:lnTo>
                  <a:lnTo>
                    <a:pt x="27680" y="22968"/>
                  </a:lnTo>
                  <a:lnTo>
                    <a:pt x="28317" y="23775"/>
                  </a:lnTo>
                  <a:lnTo>
                    <a:pt x="28572" y="24454"/>
                  </a:lnTo>
                  <a:lnTo>
                    <a:pt x="28784" y="25006"/>
                  </a:lnTo>
                  <a:lnTo>
                    <a:pt x="29294" y="25727"/>
                  </a:lnTo>
                  <a:lnTo>
                    <a:pt x="30015" y="26067"/>
                  </a:lnTo>
                  <a:lnTo>
                    <a:pt x="30907" y="26025"/>
                  </a:lnTo>
                  <a:lnTo>
                    <a:pt x="31416" y="25855"/>
                  </a:lnTo>
                  <a:lnTo>
                    <a:pt x="31968" y="25642"/>
                  </a:lnTo>
                  <a:lnTo>
                    <a:pt x="32393" y="25133"/>
                  </a:lnTo>
                  <a:lnTo>
                    <a:pt x="32520" y="24666"/>
                  </a:lnTo>
                  <a:lnTo>
                    <a:pt x="32478" y="24369"/>
                  </a:lnTo>
                  <a:lnTo>
                    <a:pt x="32478" y="23944"/>
                  </a:lnTo>
                  <a:lnTo>
                    <a:pt x="32605" y="23180"/>
                  </a:lnTo>
                  <a:lnTo>
                    <a:pt x="32817" y="22841"/>
                  </a:lnTo>
                  <a:lnTo>
                    <a:pt x="33029" y="22458"/>
                  </a:lnTo>
                  <a:lnTo>
                    <a:pt x="33114" y="21652"/>
                  </a:lnTo>
                  <a:lnTo>
                    <a:pt x="33029" y="21227"/>
                  </a:lnTo>
                  <a:lnTo>
                    <a:pt x="32860" y="20718"/>
                  </a:lnTo>
                  <a:lnTo>
                    <a:pt x="32732" y="19741"/>
                  </a:lnTo>
                  <a:lnTo>
                    <a:pt x="32817" y="19232"/>
                  </a:lnTo>
                  <a:lnTo>
                    <a:pt x="32945" y="18723"/>
                  </a:lnTo>
                  <a:lnTo>
                    <a:pt x="32902" y="17746"/>
                  </a:lnTo>
                  <a:lnTo>
                    <a:pt x="32478" y="16388"/>
                  </a:lnTo>
                  <a:lnTo>
                    <a:pt x="31926" y="15539"/>
                  </a:lnTo>
                  <a:lnTo>
                    <a:pt x="30610" y="13586"/>
                  </a:lnTo>
                  <a:lnTo>
                    <a:pt x="29506" y="11463"/>
                  </a:lnTo>
                  <a:lnTo>
                    <a:pt x="28954" y="10274"/>
                  </a:lnTo>
                  <a:lnTo>
                    <a:pt x="27765" y="7939"/>
                  </a:lnTo>
                  <a:lnTo>
                    <a:pt x="27044" y="6836"/>
                  </a:lnTo>
                  <a:lnTo>
                    <a:pt x="26237" y="5647"/>
                  </a:lnTo>
                  <a:lnTo>
                    <a:pt x="25345" y="3779"/>
                  </a:lnTo>
                  <a:lnTo>
                    <a:pt x="25006" y="2420"/>
                  </a:lnTo>
                  <a:lnTo>
                    <a:pt x="24963" y="1699"/>
                  </a:lnTo>
                  <a:lnTo>
                    <a:pt x="24878" y="1402"/>
                  </a:lnTo>
                  <a:lnTo>
                    <a:pt x="24793" y="1189"/>
                  </a:lnTo>
                  <a:lnTo>
                    <a:pt x="24709" y="892"/>
                  </a:lnTo>
                  <a:lnTo>
                    <a:pt x="24327" y="425"/>
                  </a:lnTo>
                  <a:lnTo>
                    <a:pt x="23605" y="43"/>
                  </a:lnTo>
                  <a:lnTo>
                    <a:pt x="23010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75"/>
            <p:cNvSpPr/>
            <p:nvPr/>
          </p:nvSpPr>
          <p:spPr>
            <a:xfrm>
              <a:off x="5327328" y="2884104"/>
              <a:ext cx="588682" cy="634111"/>
            </a:xfrm>
            <a:custGeom>
              <a:avLst/>
              <a:gdLst/>
              <a:ahLst/>
              <a:cxnLst/>
              <a:rect l="l" t="t" r="r" b="b"/>
              <a:pathLst>
                <a:path w="19062" h="20548" extrusionOk="0">
                  <a:moveTo>
                    <a:pt x="7472" y="0"/>
                  </a:moveTo>
                  <a:lnTo>
                    <a:pt x="3949" y="637"/>
                  </a:lnTo>
                  <a:lnTo>
                    <a:pt x="425" y="1189"/>
                  </a:lnTo>
                  <a:lnTo>
                    <a:pt x="128" y="1231"/>
                  </a:lnTo>
                  <a:lnTo>
                    <a:pt x="0" y="1528"/>
                  </a:lnTo>
                  <a:lnTo>
                    <a:pt x="85" y="1783"/>
                  </a:lnTo>
                  <a:lnTo>
                    <a:pt x="637" y="3651"/>
                  </a:lnTo>
                  <a:lnTo>
                    <a:pt x="1656" y="7429"/>
                  </a:lnTo>
                  <a:lnTo>
                    <a:pt x="2378" y="9255"/>
                  </a:lnTo>
                  <a:lnTo>
                    <a:pt x="3184" y="11250"/>
                  </a:lnTo>
                  <a:lnTo>
                    <a:pt x="3949" y="14264"/>
                  </a:lnTo>
                  <a:lnTo>
                    <a:pt x="4203" y="16387"/>
                  </a:lnTo>
                  <a:lnTo>
                    <a:pt x="4161" y="17491"/>
                  </a:lnTo>
                  <a:lnTo>
                    <a:pt x="4203" y="18128"/>
                  </a:lnTo>
                  <a:lnTo>
                    <a:pt x="4458" y="19359"/>
                  </a:lnTo>
                  <a:lnTo>
                    <a:pt x="4713" y="19953"/>
                  </a:lnTo>
                  <a:lnTo>
                    <a:pt x="4840" y="20208"/>
                  </a:lnTo>
                  <a:lnTo>
                    <a:pt x="5265" y="20505"/>
                  </a:lnTo>
                  <a:lnTo>
                    <a:pt x="5604" y="20547"/>
                  </a:lnTo>
                  <a:lnTo>
                    <a:pt x="7175" y="20463"/>
                  </a:lnTo>
                  <a:lnTo>
                    <a:pt x="8746" y="20293"/>
                  </a:lnTo>
                  <a:lnTo>
                    <a:pt x="10486" y="20038"/>
                  </a:lnTo>
                  <a:lnTo>
                    <a:pt x="13118" y="19783"/>
                  </a:lnTo>
                  <a:lnTo>
                    <a:pt x="14944" y="19868"/>
                  </a:lnTo>
                  <a:lnTo>
                    <a:pt x="15835" y="20081"/>
                  </a:lnTo>
                  <a:lnTo>
                    <a:pt x="15793" y="19614"/>
                  </a:lnTo>
                  <a:lnTo>
                    <a:pt x="15920" y="18934"/>
                  </a:lnTo>
                  <a:lnTo>
                    <a:pt x="16302" y="18552"/>
                  </a:lnTo>
                  <a:lnTo>
                    <a:pt x="16939" y="18382"/>
                  </a:lnTo>
                  <a:lnTo>
                    <a:pt x="17406" y="18425"/>
                  </a:lnTo>
                  <a:lnTo>
                    <a:pt x="17491" y="18467"/>
                  </a:lnTo>
                  <a:lnTo>
                    <a:pt x="17619" y="18467"/>
                  </a:lnTo>
                  <a:lnTo>
                    <a:pt x="17831" y="18510"/>
                  </a:lnTo>
                  <a:lnTo>
                    <a:pt x="18001" y="18340"/>
                  </a:lnTo>
                  <a:lnTo>
                    <a:pt x="18043" y="18128"/>
                  </a:lnTo>
                  <a:lnTo>
                    <a:pt x="18043" y="17109"/>
                  </a:lnTo>
                  <a:lnTo>
                    <a:pt x="18510" y="15198"/>
                  </a:lnTo>
                  <a:lnTo>
                    <a:pt x="18807" y="14222"/>
                  </a:lnTo>
                  <a:lnTo>
                    <a:pt x="18977" y="13755"/>
                  </a:lnTo>
                  <a:lnTo>
                    <a:pt x="19062" y="12906"/>
                  </a:lnTo>
                  <a:lnTo>
                    <a:pt x="18935" y="12099"/>
                  </a:lnTo>
                  <a:lnTo>
                    <a:pt x="18510" y="11293"/>
                  </a:lnTo>
                  <a:lnTo>
                    <a:pt x="18170" y="10911"/>
                  </a:lnTo>
                  <a:lnTo>
                    <a:pt x="16939" y="9467"/>
                  </a:lnTo>
                  <a:lnTo>
                    <a:pt x="15156" y="7302"/>
                  </a:lnTo>
                  <a:lnTo>
                    <a:pt x="13840" y="5986"/>
                  </a:lnTo>
                  <a:lnTo>
                    <a:pt x="13076" y="5392"/>
                  </a:lnTo>
                  <a:lnTo>
                    <a:pt x="11251" y="3906"/>
                  </a:lnTo>
                  <a:lnTo>
                    <a:pt x="9383" y="2462"/>
                  </a:lnTo>
                  <a:lnTo>
                    <a:pt x="8831" y="2038"/>
                  </a:lnTo>
                  <a:lnTo>
                    <a:pt x="8024" y="976"/>
                  </a:lnTo>
                  <a:lnTo>
                    <a:pt x="7897" y="297"/>
                  </a:lnTo>
                  <a:lnTo>
                    <a:pt x="7854" y="85"/>
                  </a:lnTo>
                  <a:lnTo>
                    <a:pt x="7600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75"/>
            <p:cNvSpPr/>
            <p:nvPr/>
          </p:nvSpPr>
          <p:spPr>
            <a:xfrm>
              <a:off x="3950797" y="1758672"/>
              <a:ext cx="685715" cy="455956"/>
            </a:xfrm>
            <a:custGeom>
              <a:avLst/>
              <a:gdLst/>
              <a:ahLst/>
              <a:cxnLst/>
              <a:rect l="l" t="t" r="r" b="b"/>
              <a:pathLst>
                <a:path w="22204" h="14775" extrusionOk="0">
                  <a:moveTo>
                    <a:pt x="17788" y="1"/>
                  </a:moveTo>
                  <a:lnTo>
                    <a:pt x="17534" y="43"/>
                  </a:lnTo>
                  <a:lnTo>
                    <a:pt x="16090" y="170"/>
                  </a:lnTo>
                  <a:lnTo>
                    <a:pt x="14604" y="298"/>
                  </a:lnTo>
                  <a:lnTo>
                    <a:pt x="8151" y="892"/>
                  </a:lnTo>
                  <a:lnTo>
                    <a:pt x="1699" y="1529"/>
                  </a:lnTo>
                  <a:lnTo>
                    <a:pt x="1062" y="1571"/>
                  </a:lnTo>
                  <a:lnTo>
                    <a:pt x="340" y="1656"/>
                  </a:lnTo>
                  <a:lnTo>
                    <a:pt x="43" y="2420"/>
                  </a:lnTo>
                  <a:lnTo>
                    <a:pt x="0" y="4161"/>
                  </a:lnTo>
                  <a:lnTo>
                    <a:pt x="43" y="4925"/>
                  </a:lnTo>
                  <a:lnTo>
                    <a:pt x="892" y="7048"/>
                  </a:lnTo>
                  <a:lnTo>
                    <a:pt x="1571" y="8194"/>
                  </a:lnTo>
                  <a:lnTo>
                    <a:pt x="2335" y="9637"/>
                  </a:lnTo>
                  <a:lnTo>
                    <a:pt x="3227" y="11845"/>
                  </a:lnTo>
                  <a:lnTo>
                    <a:pt x="3609" y="13373"/>
                  </a:lnTo>
                  <a:lnTo>
                    <a:pt x="3694" y="14180"/>
                  </a:lnTo>
                  <a:lnTo>
                    <a:pt x="3694" y="14477"/>
                  </a:lnTo>
                  <a:lnTo>
                    <a:pt x="4034" y="14774"/>
                  </a:lnTo>
                  <a:lnTo>
                    <a:pt x="4331" y="14774"/>
                  </a:lnTo>
                  <a:lnTo>
                    <a:pt x="7048" y="14647"/>
                  </a:lnTo>
                  <a:lnTo>
                    <a:pt x="9807" y="14392"/>
                  </a:lnTo>
                  <a:lnTo>
                    <a:pt x="12015" y="14180"/>
                  </a:lnTo>
                  <a:lnTo>
                    <a:pt x="16472" y="13883"/>
                  </a:lnTo>
                  <a:lnTo>
                    <a:pt x="18722" y="13968"/>
                  </a:lnTo>
                  <a:lnTo>
                    <a:pt x="19062" y="13968"/>
                  </a:lnTo>
                  <a:lnTo>
                    <a:pt x="19487" y="13671"/>
                  </a:lnTo>
                  <a:lnTo>
                    <a:pt x="19614" y="13331"/>
                  </a:lnTo>
                  <a:lnTo>
                    <a:pt x="19784" y="12397"/>
                  </a:lnTo>
                  <a:lnTo>
                    <a:pt x="19741" y="11505"/>
                  </a:lnTo>
                  <a:lnTo>
                    <a:pt x="19699" y="11038"/>
                  </a:lnTo>
                  <a:lnTo>
                    <a:pt x="19784" y="10274"/>
                  </a:lnTo>
                  <a:lnTo>
                    <a:pt x="20123" y="9595"/>
                  </a:lnTo>
                  <a:lnTo>
                    <a:pt x="20633" y="9043"/>
                  </a:lnTo>
                  <a:lnTo>
                    <a:pt x="21015" y="8788"/>
                  </a:lnTo>
                  <a:lnTo>
                    <a:pt x="21227" y="8619"/>
                  </a:lnTo>
                  <a:lnTo>
                    <a:pt x="21482" y="8406"/>
                  </a:lnTo>
                  <a:lnTo>
                    <a:pt x="21821" y="8067"/>
                  </a:lnTo>
                  <a:lnTo>
                    <a:pt x="22204" y="7345"/>
                  </a:lnTo>
                  <a:lnTo>
                    <a:pt x="22161" y="6581"/>
                  </a:lnTo>
                  <a:lnTo>
                    <a:pt x="21737" y="5859"/>
                  </a:lnTo>
                  <a:lnTo>
                    <a:pt x="21354" y="5562"/>
                  </a:lnTo>
                  <a:lnTo>
                    <a:pt x="20420" y="4840"/>
                  </a:lnTo>
                  <a:lnTo>
                    <a:pt x="19444" y="4203"/>
                  </a:lnTo>
                  <a:lnTo>
                    <a:pt x="18850" y="3736"/>
                  </a:lnTo>
                  <a:lnTo>
                    <a:pt x="18213" y="2505"/>
                  </a:lnTo>
                  <a:lnTo>
                    <a:pt x="18170" y="1741"/>
                  </a:lnTo>
                  <a:lnTo>
                    <a:pt x="18170" y="1104"/>
                  </a:lnTo>
                  <a:lnTo>
                    <a:pt x="18128" y="468"/>
                  </a:lnTo>
                  <a:lnTo>
                    <a:pt x="18086" y="213"/>
                  </a:lnTo>
                  <a:lnTo>
                    <a:pt x="17788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75"/>
            <p:cNvSpPr/>
            <p:nvPr/>
          </p:nvSpPr>
          <p:spPr>
            <a:xfrm>
              <a:off x="4323124" y="1229378"/>
              <a:ext cx="561166" cy="645900"/>
            </a:xfrm>
            <a:custGeom>
              <a:avLst/>
              <a:gdLst/>
              <a:ahLst/>
              <a:cxnLst/>
              <a:rect l="l" t="t" r="r" b="b"/>
              <a:pathLst>
                <a:path w="18171" h="20930" extrusionOk="0">
                  <a:moveTo>
                    <a:pt x="4882" y="0"/>
                  </a:moveTo>
                  <a:lnTo>
                    <a:pt x="4670" y="43"/>
                  </a:lnTo>
                  <a:lnTo>
                    <a:pt x="4373" y="128"/>
                  </a:lnTo>
                  <a:lnTo>
                    <a:pt x="4033" y="255"/>
                  </a:lnTo>
                  <a:lnTo>
                    <a:pt x="3439" y="595"/>
                  </a:lnTo>
                  <a:lnTo>
                    <a:pt x="2420" y="1444"/>
                  </a:lnTo>
                  <a:lnTo>
                    <a:pt x="1698" y="2505"/>
                  </a:lnTo>
                  <a:lnTo>
                    <a:pt x="1359" y="3779"/>
                  </a:lnTo>
                  <a:lnTo>
                    <a:pt x="1401" y="4543"/>
                  </a:lnTo>
                  <a:lnTo>
                    <a:pt x="1444" y="4925"/>
                  </a:lnTo>
                  <a:lnTo>
                    <a:pt x="1359" y="5604"/>
                  </a:lnTo>
                  <a:lnTo>
                    <a:pt x="1062" y="5817"/>
                  </a:lnTo>
                  <a:lnTo>
                    <a:pt x="722" y="6071"/>
                  </a:lnTo>
                  <a:lnTo>
                    <a:pt x="212" y="6623"/>
                  </a:lnTo>
                  <a:lnTo>
                    <a:pt x="0" y="7260"/>
                  </a:lnTo>
                  <a:lnTo>
                    <a:pt x="43" y="8024"/>
                  </a:lnTo>
                  <a:lnTo>
                    <a:pt x="170" y="8406"/>
                  </a:lnTo>
                  <a:lnTo>
                    <a:pt x="255" y="8831"/>
                  </a:lnTo>
                  <a:lnTo>
                    <a:pt x="212" y="9255"/>
                  </a:lnTo>
                  <a:lnTo>
                    <a:pt x="297" y="10147"/>
                  </a:lnTo>
                  <a:lnTo>
                    <a:pt x="552" y="10996"/>
                  </a:lnTo>
                  <a:lnTo>
                    <a:pt x="595" y="11251"/>
                  </a:lnTo>
                  <a:lnTo>
                    <a:pt x="892" y="11548"/>
                  </a:lnTo>
                  <a:lnTo>
                    <a:pt x="1146" y="11590"/>
                  </a:lnTo>
                  <a:lnTo>
                    <a:pt x="1826" y="11718"/>
                  </a:lnTo>
                  <a:lnTo>
                    <a:pt x="2929" y="12354"/>
                  </a:lnTo>
                  <a:lnTo>
                    <a:pt x="3439" y="12821"/>
                  </a:lnTo>
                  <a:lnTo>
                    <a:pt x="4118" y="13501"/>
                  </a:lnTo>
                  <a:lnTo>
                    <a:pt x="4925" y="13968"/>
                  </a:lnTo>
                  <a:lnTo>
                    <a:pt x="5392" y="14180"/>
                  </a:lnTo>
                  <a:lnTo>
                    <a:pt x="6071" y="14732"/>
                  </a:lnTo>
                  <a:lnTo>
                    <a:pt x="6496" y="15453"/>
                  </a:lnTo>
                  <a:lnTo>
                    <a:pt x="6708" y="16260"/>
                  </a:lnTo>
                  <a:lnTo>
                    <a:pt x="6750" y="16727"/>
                  </a:lnTo>
                  <a:lnTo>
                    <a:pt x="6793" y="17958"/>
                  </a:lnTo>
                  <a:lnTo>
                    <a:pt x="6920" y="19147"/>
                  </a:lnTo>
                  <a:lnTo>
                    <a:pt x="7047" y="19614"/>
                  </a:lnTo>
                  <a:lnTo>
                    <a:pt x="7430" y="20293"/>
                  </a:lnTo>
                  <a:lnTo>
                    <a:pt x="8024" y="20760"/>
                  </a:lnTo>
                  <a:lnTo>
                    <a:pt x="8746" y="20930"/>
                  </a:lnTo>
                  <a:lnTo>
                    <a:pt x="9213" y="20887"/>
                  </a:lnTo>
                  <a:lnTo>
                    <a:pt x="13246" y="20336"/>
                  </a:lnTo>
                  <a:lnTo>
                    <a:pt x="17279" y="19784"/>
                  </a:lnTo>
                  <a:lnTo>
                    <a:pt x="17873" y="19656"/>
                  </a:lnTo>
                  <a:lnTo>
                    <a:pt x="18170" y="19189"/>
                  </a:lnTo>
                  <a:lnTo>
                    <a:pt x="17958" y="18595"/>
                  </a:lnTo>
                  <a:lnTo>
                    <a:pt x="17788" y="18255"/>
                  </a:lnTo>
                  <a:lnTo>
                    <a:pt x="17661" y="17916"/>
                  </a:lnTo>
                  <a:lnTo>
                    <a:pt x="17406" y="17406"/>
                  </a:lnTo>
                  <a:lnTo>
                    <a:pt x="17194" y="16303"/>
                  </a:lnTo>
                  <a:lnTo>
                    <a:pt x="17279" y="15751"/>
                  </a:lnTo>
                  <a:lnTo>
                    <a:pt x="17279" y="15411"/>
                  </a:lnTo>
                  <a:lnTo>
                    <a:pt x="17279" y="14986"/>
                  </a:lnTo>
                  <a:lnTo>
                    <a:pt x="17066" y="12906"/>
                  </a:lnTo>
                  <a:lnTo>
                    <a:pt x="17066" y="10784"/>
                  </a:lnTo>
                  <a:lnTo>
                    <a:pt x="17151" y="10189"/>
                  </a:lnTo>
                  <a:lnTo>
                    <a:pt x="17151" y="9637"/>
                  </a:lnTo>
                  <a:lnTo>
                    <a:pt x="16854" y="9722"/>
                  </a:lnTo>
                  <a:lnTo>
                    <a:pt x="16472" y="9977"/>
                  </a:lnTo>
                  <a:lnTo>
                    <a:pt x="16217" y="9977"/>
                  </a:lnTo>
                  <a:lnTo>
                    <a:pt x="16048" y="9850"/>
                  </a:lnTo>
                  <a:lnTo>
                    <a:pt x="15835" y="9552"/>
                  </a:lnTo>
                  <a:lnTo>
                    <a:pt x="15878" y="9001"/>
                  </a:lnTo>
                  <a:lnTo>
                    <a:pt x="16005" y="8703"/>
                  </a:lnTo>
                  <a:lnTo>
                    <a:pt x="16090" y="8491"/>
                  </a:lnTo>
                  <a:lnTo>
                    <a:pt x="16175" y="8321"/>
                  </a:lnTo>
                  <a:lnTo>
                    <a:pt x="16387" y="7642"/>
                  </a:lnTo>
                  <a:lnTo>
                    <a:pt x="16345" y="6368"/>
                  </a:lnTo>
                  <a:lnTo>
                    <a:pt x="15793" y="5307"/>
                  </a:lnTo>
                  <a:lnTo>
                    <a:pt x="14731" y="4628"/>
                  </a:lnTo>
                  <a:lnTo>
                    <a:pt x="14052" y="4458"/>
                  </a:lnTo>
                  <a:lnTo>
                    <a:pt x="12397" y="4288"/>
                  </a:lnTo>
                  <a:lnTo>
                    <a:pt x="10741" y="4161"/>
                  </a:lnTo>
                  <a:lnTo>
                    <a:pt x="10104" y="4118"/>
                  </a:lnTo>
                  <a:lnTo>
                    <a:pt x="9128" y="3821"/>
                  </a:lnTo>
                  <a:lnTo>
                    <a:pt x="8491" y="3312"/>
                  </a:lnTo>
                  <a:lnTo>
                    <a:pt x="8024" y="2463"/>
                  </a:lnTo>
                  <a:lnTo>
                    <a:pt x="7812" y="1826"/>
                  </a:lnTo>
                  <a:lnTo>
                    <a:pt x="7684" y="1316"/>
                  </a:lnTo>
                  <a:lnTo>
                    <a:pt x="7345" y="849"/>
                  </a:lnTo>
                  <a:lnTo>
                    <a:pt x="7005" y="1189"/>
                  </a:lnTo>
                  <a:lnTo>
                    <a:pt x="6113" y="1486"/>
                  </a:lnTo>
                  <a:lnTo>
                    <a:pt x="5562" y="1529"/>
                  </a:lnTo>
                  <a:lnTo>
                    <a:pt x="5179" y="1529"/>
                  </a:lnTo>
                  <a:lnTo>
                    <a:pt x="4967" y="1401"/>
                  </a:lnTo>
                  <a:lnTo>
                    <a:pt x="4882" y="1232"/>
                  </a:lnTo>
                  <a:lnTo>
                    <a:pt x="5052" y="934"/>
                  </a:lnTo>
                  <a:lnTo>
                    <a:pt x="5179" y="807"/>
                  </a:lnTo>
                  <a:lnTo>
                    <a:pt x="5264" y="722"/>
                  </a:lnTo>
                  <a:lnTo>
                    <a:pt x="5434" y="382"/>
                  </a:lnTo>
                  <a:lnTo>
                    <a:pt x="5392" y="255"/>
                  </a:lnTo>
                  <a:lnTo>
                    <a:pt x="5264" y="85"/>
                  </a:lnTo>
                  <a:lnTo>
                    <a:pt x="4882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5"/>
            <p:cNvSpPr/>
            <p:nvPr/>
          </p:nvSpPr>
          <p:spPr>
            <a:xfrm>
              <a:off x="4552535" y="1863475"/>
              <a:ext cx="423492" cy="804458"/>
            </a:xfrm>
            <a:custGeom>
              <a:avLst/>
              <a:gdLst/>
              <a:ahLst/>
              <a:cxnLst/>
              <a:rect l="l" t="t" r="r" b="b"/>
              <a:pathLst>
                <a:path w="13713" h="26068" extrusionOk="0">
                  <a:moveTo>
                    <a:pt x="10317" y="1"/>
                  </a:moveTo>
                  <a:lnTo>
                    <a:pt x="6751" y="553"/>
                  </a:lnTo>
                  <a:lnTo>
                    <a:pt x="3142" y="935"/>
                  </a:lnTo>
                  <a:lnTo>
                    <a:pt x="2718" y="935"/>
                  </a:lnTo>
                  <a:lnTo>
                    <a:pt x="2463" y="1147"/>
                  </a:lnTo>
                  <a:lnTo>
                    <a:pt x="2505" y="1487"/>
                  </a:lnTo>
                  <a:lnTo>
                    <a:pt x="2802" y="1784"/>
                  </a:lnTo>
                  <a:lnTo>
                    <a:pt x="2930" y="1911"/>
                  </a:lnTo>
                  <a:lnTo>
                    <a:pt x="3269" y="2336"/>
                  </a:lnTo>
                  <a:lnTo>
                    <a:pt x="3567" y="3142"/>
                  </a:lnTo>
                  <a:lnTo>
                    <a:pt x="3567" y="3949"/>
                  </a:lnTo>
                  <a:lnTo>
                    <a:pt x="3185" y="4798"/>
                  </a:lnTo>
                  <a:lnTo>
                    <a:pt x="2887" y="5180"/>
                  </a:lnTo>
                  <a:lnTo>
                    <a:pt x="2081" y="5944"/>
                  </a:lnTo>
                  <a:lnTo>
                    <a:pt x="1614" y="6454"/>
                  </a:lnTo>
                  <a:lnTo>
                    <a:pt x="1232" y="7685"/>
                  </a:lnTo>
                  <a:lnTo>
                    <a:pt x="1317" y="8407"/>
                  </a:lnTo>
                  <a:lnTo>
                    <a:pt x="1359" y="8789"/>
                  </a:lnTo>
                  <a:lnTo>
                    <a:pt x="1274" y="9595"/>
                  </a:lnTo>
                  <a:lnTo>
                    <a:pt x="1147" y="9935"/>
                  </a:lnTo>
                  <a:lnTo>
                    <a:pt x="807" y="10699"/>
                  </a:lnTo>
                  <a:lnTo>
                    <a:pt x="383" y="11421"/>
                  </a:lnTo>
                  <a:lnTo>
                    <a:pt x="170" y="12015"/>
                  </a:lnTo>
                  <a:lnTo>
                    <a:pt x="1" y="13119"/>
                  </a:lnTo>
                  <a:lnTo>
                    <a:pt x="255" y="14095"/>
                  </a:lnTo>
                  <a:lnTo>
                    <a:pt x="934" y="14987"/>
                  </a:lnTo>
                  <a:lnTo>
                    <a:pt x="1444" y="15369"/>
                  </a:lnTo>
                  <a:lnTo>
                    <a:pt x="2378" y="15963"/>
                  </a:lnTo>
                  <a:lnTo>
                    <a:pt x="3227" y="16685"/>
                  </a:lnTo>
                  <a:lnTo>
                    <a:pt x="3397" y="16897"/>
                  </a:lnTo>
                  <a:lnTo>
                    <a:pt x="3609" y="17407"/>
                  </a:lnTo>
                  <a:lnTo>
                    <a:pt x="3524" y="17704"/>
                  </a:lnTo>
                  <a:lnTo>
                    <a:pt x="3439" y="17916"/>
                  </a:lnTo>
                  <a:lnTo>
                    <a:pt x="3652" y="18128"/>
                  </a:lnTo>
                  <a:lnTo>
                    <a:pt x="4925" y="18128"/>
                  </a:lnTo>
                  <a:lnTo>
                    <a:pt x="5350" y="18341"/>
                  </a:lnTo>
                  <a:lnTo>
                    <a:pt x="5647" y="18850"/>
                  </a:lnTo>
                  <a:lnTo>
                    <a:pt x="5562" y="19402"/>
                  </a:lnTo>
                  <a:lnTo>
                    <a:pt x="5350" y="19911"/>
                  </a:lnTo>
                  <a:lnTo>
                    <a:pt x="5180" y="20421"/>
                  </a:lnTo>
                  <a:lnTo>
                    <a:pt x="5052" y="20973"/>
                  </a:lnTo>
                  <a:lnTo>
                    <a:pt x="5435" y="21779"/>
                  </a:lnTo>
                  <a:lnTo>
                    <a:pt x="5986" y="21992"/>
                  </a:lnTo>
                  <a:lnTo>
                    <a:pt x="6369" y="22162"/>
                  </a:lnTo>
                  <a:lnTo>
                    <a:pt x="6836" y="22246"/>
                  </a:lnTo>
                  <a:lnTo>
                    <a:pt x="7175" y="22331"/>
                  </a:lnTo>
                  <a:lnTo>
                    <a:pt x="7812" y="22629"/>
                  </a:lnTo>
                  <a:lnTo>
                    <a:pt x="8406" y="23393"/>
                  </a:lnTo>
                  <a:lnTo>
                    <a:pt x="8619" y="24114"/>
                  </a:lnTo>
                  <a:lnTo>
                    <a:pt x="8746" y="24879"/>
                  </a:lnTo>
                  <a:lnTo>
                    <a:pt x="8958" y="25600"/>
                  </a:lnTo>
                  <a:lnTo>
                    <a:pt x="9001" y="25897"/>
                  </a:lnTo>
                  <a:lnTo>
                    <a:pt x="9298" y="26025"/>
                  </a:lnTo>
                  <a:lnTo>
                    <a:pt x="9637" y="26067"/>
                  </a:lnTo>
                  <a:lnTo>
                    <a:pt x="10232" y="25940"/>
                  </a:lnTo>
                  <a:lnTo>
                    <a:pt x="10699" y="25600"/>
                  </a:lnTo>
                  <a:lnTo>
                    <a:pt x="11081" y="25133"/>
                  </a:lnTo>
                  <a:lnTo>
                    <a:pt x="11166" y="24794"/>
                  </a:lnTo>
                  <a:lnTo>
                    <a:pt x="11251" y="24369"/>
                  </a:lnTo>
                  <a:lnTo>
                    <a:pt x="11718" y="23775"/>
                  </a:lnTo>
                  <a:lnTo>
                    <a:pt x="12057" y="23605"/>
                  </a:lnTo>
                  <a:lnTo>
                    <a:pt x="12354" y="23435"/>
                  </a:lnTo>
                  <a:lnTo>
                    <a:pt x="12652" y="22968"/>
                  </a:lnTo>
                  <a:lnTo>
                    <a:pt x="12694" y="22671"/>
                  </a:lnTo>
                  <a:lnTo>
                    <a:pt x="12821" y="21397"/>
                  </a:lnTo>
                  <a:lnTo>
                    <a:pt x="12991" y="20124"/>
                  </a:lnTo>
                  <a:lnTo>
                    <a:pt x="13203" y="19232"/>
                  </a:lnTo>
                  <a:lnTo>
                    <a:pt x="13670" y="17364"/>
                  </a:lnTo>
                  <a:lnTo>
                    <a:pt x="13713" y="16430"/>
                  </a:lnTo>
                  <a:lnTo>
                    <a:pt x="13543" y="13841"/>
                  </a:lnTo>
                  <a:lnTo>
                    <a:pt x="13288" y="11251"/>
                  </a:lnTo>
                  <a:lnTo>
                    <a:pt x="13119" y="10190"/>
                  </a:lnTo>
                  <a:lnTo>
                    <a:pt x="12906" y="9128"/>
                  </a:lnTo>
                  <a:lnTo>
                    <a:pt x="12609" y="7685"/>
                  </a:lnTo>
                  <a:lnTo>
                    <a:pt x="12312" y="5435"/>
                  </a:lnTo>
                  <a:lnTo>
                    <a:pt x="12354" y="3949"/>
                  </a:lnTo>
                  <a:lnTo>
                    <a:pt x="12567" y="3185"/>
                  </a:lnTo>
                  <a:lnTo>
                    <a:pt x="12609" y="2973"/>
                  </a:lnTo>
                  <a:lnTo>
                    <a:pt x="12439" y="2718"/>
                  </a:lnTo>
                  <a:lnTo>
                    <a:pt x="12015" y="2251"/>
                  </a:lnTo>
                  <a:lnTo>
                    <a:pt x="11378" y="1147"/>
                  </a:lnTo>
                  <a:lnTo>
                    <a:pt x="11123" y="553"/>
                  </a:lnTo>
                  <a:lnTo>
                    <a:pt x="11038" y="298"/>
                  </a:lnTo>
                  <a:lnTo>
                    <a:pt x="10656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5"/>
            <p:cNvSpPr/>
            <p:nvPr/>
          </p:nvSpPr>
          <p:spPr>
            <a:xfrm>
              <a:off x="5012687" y="2926013"/>
              <a:ext cx="414320" cy="734993"/>
            </a:xfrm>
            <a:custGeom>
              <a:avLst/>
              <a:gdLst/>
              <a:ahLst/>
              <a:cxnLst/>
              <a:rect l="l" t="t" r="r" b="b"/>
              <a:pathLst>
                <a:path w="13416" h="23817" extrusionOk="0">
                  <a:moveTo>
                    <a:pt x="9001" y="1"/>
                  </a:moveTo>
                  <a:lnTo>
                    <a:pt x="8746" y="43"/>
                  </a:lnTo>
                  <a:lnTo>
                    <a:pt x="4798" y="807"/>
                  </a:lnTo>
                  <a:lnTo>
                    <a:pt x="850" y="1486"/>
                  </a:lnTo>
                  <a:lnTo>
                    <a:pt x="425" y="1571"/>
                  </a:lnTo>
                  <a:lnTo>
                    <a:pt x="1" y="2081"/>
                  </a:lnTo>
                  <a:lnTo>
                    <a:pt x="1" y="2548"/>
                  </a:lnTo>
                  <a:lnTo>
                    <a:pt x="128" y="7090"/>
                  </a:lnTo>
                  <a:lnTo>
                    <a:pt x="213" y="11675"/>
                  </a:lnTo>
                  <a:lnTo>
                    <a:pt x="298" y="14477"/>
                  </a:lnTo>
                  <a:lnTo>
                    <a:pt x="680" y="20251"/>
                  </a:lnTo>
                  <a:lnTo>
                    <a:pt x="977" y="23223"/>
                  </a:lnTo>
                  <a:lnTo>
                    <a:pt x="1189" y="22968"/>
                  </a:lnTo>
                  <a:lnTo>
                    <a:pt x="1529" y="22798"/>
                  </a:lnTo>
                  <a:lnTo>
                    <a:pt x="1911" y="23010"/>
                  </a:lnTo>
                  <a:lnTo>
                    <a:pt x="2166" y="23223"/>
                  </a:lnTo>
                  <a:lnTo>
                    <a:pt x="2378" y="23477"/>
                  </a:lnTo>
                  <a:lnTo>
                    <a:pt x="2760" y="23817"/>
                  </a:lnTo>
                  <a:lnTo>
                    <a:pt x="3142" y="23817"/>
                  </a:lnTo>
                  <a:lnTo>
                    <a:pt x="3397" y="23690"/>
                  </a:lnTo>
                  <a:lnTo>
                    <a:pt x="3991" y="23392"/>
                  </a:lnTo>
                  <a:lnTo>
                    <a:pt x="4076" y="22840"/>
                  </a:lnTo>
                  <a:lnTo>
                    <a:pt x="3694" y="22289"/>
                  </a:lnTo>
                  <a:lnTo>
                    <a:pt x="3439" y="21949"/>
                  </a:lnTo>
                  <a:lnTo>
                    <a:pt x="3270" y="21652"/>
                  </a:lnTo>
                  <a:lnTo>
                    <a:pt x="3142" y="21312"/>
                  </a:lnTo>
                  <a:lnTo>
                    <a:pt x="3057" y="20760"/>
                  </a:lnTo>
                  <a:lnTo>
                    <a:pt x="3227" y="20293"/>
                  </a:lnTo>
                  <a:lnTo>
                    <a:pt x="3652" y="19911"/>
                  </a:lnTo>
                  <a:lnTo>
                    <a:pt x="3949" y="19784"/>
                  </a:lnTo>
                  <a:lnTo>
                    <a:pt x="4628" y="19572"/>
                  </a:lnTo>
                  <a:lnTo>
                    <a:pt x="5350" y="19444"/>
                  </a:lnTo>
                  <a:lnTo>
                    <a:pt x="7260" y="19189"/>
                  </a:lnTo>
                  <a:lnTo>
                    <a:pt x="11038" y="18383"/>
                  </a:lnTo>
                  <a:lnTo>
                    <a:pt x="12949" y="17916"/>
                  </a:lnTo>
                  <a:lnTo>
                    <a:pt x="13119" y="17873"/>
                  </a:lnTo>
                  <a:lnTo>
                    <a:pt x="13416" y="17789"/>
                  </a:lnTo>
                  <a:lnTo>
                    <a:pt x="13416" y="17534"/>
                  </a:lnTo>
                  <a:lnTo>
                    <a:pt x="13161" y="16388"/>
                  </a:lnTo>
                  <a:lnTo>
                    <a:pt x="13204" y="14053"/>
                  </a:lnTo>
                  <a:lnTo>
                    <a:pt x="13204" y="12864"/>
                  </a:lnTo>
                  <a:lnTo>
                    <a:pt x="13161" y="12312"/>
                  </a:lnTo>
                  <a:lnTo>
                    <a:pt x="12864" y="11293"/>
                  </a:lnTo>
                  <a:lnTo>
                    <a:pt x="12609" y="10869"/>
                  </a:lnTo>
                  <a:lnTo>
                    <a:pt x="12185" y="10189"/>
                  </a:lnTo>
                  <a:lnTo>
                    <a:pt x="11548" y="8746"/>
                  </a:lnTo>
                  <a:lnTo>
                    <a:pt x="10826" y="6496"/>
                  </a:lnTo>
                  <a:lnTo>
                    <a:pt x="10487" y="4968"/>
                  </a:lnTo>
                  <a:lnTo>
                    <a:pt x="10232" y="3821"/>
                  </a:lnTo>
                  <a:lnTo>
                    <a:pt x="9680" y="1529"/>
                  </a:lnTo>
                  <a:lnTo>
                    <a:pt x="9255" y="468"/>
                  </a:lnTo>
                  <a:lnTo>
                    <a:pt x="9213" y="298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5"/>
            <p:cNvSpPr/>
            <p:nvPr/>
          </p:nvSpPr>
          <p:spPr>
            <a:xfrm>
              <a:off x="4224800" y="2805470"/>
              <a:ext cx="553291" cy="513603"/>
            </a:xfrm>
            <a:custGeom>
              <a:avLst/>
              <a:gdLst/>
              <a:ahLst/>
              <a:cxnLst/>
              <a:rect l="l" t="t" r="r" b="b"/>
              <a:pathLst>
                <a:path w="17916" h="16643" extrusionOk="0">
                  <a:moveTo>
                    <a:pt x="15708" y="1"/>
                  </a:moveTo>
                  <a:lnTo>
                    <a:pt x="14816" y="86"/>
                  </a:lnTo>
                  <a:lnTo>
                    <a:pt x="13882" y="171"/>
                  </a:lnTo>
                  <a:lnTo>
                    <a:pt x="7472" y="765"/>
                  </a:lnTo>
                  <a:lnTo>
                    <a:pt x="1019" y="1190"/>
                  </a:lnTo>
                  <a:lnTo>
                    <a:pt x="340" y="1232"/>
                  </a:lnTo>
                  <a:lnTo>
                    <a:pt x="0" y="1657"/>
                  </a:lnTo>
                  <a:lnTo>
                    <a:pt x="170" y="2336"/>
                  </a:lnTo>
                  <a:lnTo>
                    <a:pt x="807" y="5095"/>
                  </a:lnTo>
                  <a:lnTo>
                    <a:pt x="1444" y="9256"/>
                  </a:lnTo>
                  <a:lnTo>
                    <a:pt x="1401" y="12058"/>
                  </a:lnTo>
                  <a:lnTo>
                    <a:pt x="1146" y="13501"/>
                  </a:lnTo>
                  <a:lnTo>
                    <a:pt x="1104" y="13756"/>
                  </a:lnTo>
                  <a:lnTo>
                    <a:pt x="1359" y="14010"/>
                  </a:lnTo>
                  <a:lnTo>
                    <a:pt x="1571" y="14095"/>
                  </a:lnTo>
                  <a:lnTo>
                    <a:pt x="2165" y="14350"/>
                  </a:lnTo>
                  <a:lnTo>
                    <a:pt x="2717" y="15029"/>
                  </a:lnTo>
                  <a:lnTo>
                    <a:pt x="2845" y="15624"/>
                  </a:lnTo>
                  <a:lnTo>
                    <a:pt x="2845" y="16006"/>
                  </a:lnTo>
                  <a:lnTo>
                    <a:pt x="2845" y="16345"/>
                  </a:lnTo>
                  <a:lnTo>
                    <a:pt x="3184" y="16600"/>
                  </a:lnTo>
                  <a:lnTo>
                    <a:pt x="3524" y="16643"/>
                  </a:lnTo>
                  <a:lnTo>
                    <a:pt x="6411" y="16473"/>
                  </a:lnTo>
                  <a:lnTo>
                    <a:pt x="9297" y="16260"/>
                  </a:lnTo>
                  <a:lnTo>
                    <a:pt x="11250" y="16133"/>
                  </a:lnTo>
                  <a:lnTo>
                    <a:pt x="13203" y="15921"/>
                  </a:lnTo>
                  <a:lnTo>
                    <a:pt x="13415" y="15921"/>
                  </a:lnTo>
                  <a:lnTo>
                    <a:pt x="13798" y="15794"/>
                  </a:lnTo>
                  <a:lnTo>
                    <a:pt x="13755" y="15454"/>
                  </a:lnTo>
                  <a:lnTo>
                    <a:pt x="13628" y="14817"/>
                  </a:lnTo>
                  <a:lnTo>
                    <a:pt x="13628" y="13543"/>
                  </a:lnTo>
                  <a:lnTo>
                    <a:pt x="14095" y="11760"/>
                  </a:lnTo>
                  <a:lnTo>
                    <a:pt x="14689" y="10614"/>
                  </a:lnTo>
                  <a:lnTo>
                    <a:pt x="15198" y="9638"/>
                  </a:lnTo>
                  <a:lnTo>
                    <a:pt x="16048" y="7642"/>
                  </a:lnTo>
                  <a:lnTo>
                    <a:pt x="16387" y="6581"/>
                  </a:lnTo>
                  <a:lnTo>
                    <a:pt x="16642" y="5477"/>
                  </a:lnTo>
                  <a:lnTo>
                    <a:pt x="17321" y="3185"/>
                  </a:lnTo>
                  <a:lnTo>
                    <a:pt x="17915" y="2081"/>
                  </a:lnTo>
                  <a:lnTo>
                    <a:pt x="16897" y="2081"/>
                  </a:lnTo>
                  <a:lnTo>
                    <a:pt x="16217" y="2039"/>
                  </a:lnTo>
                  <a:lnTo>
                    <a:pt x="15963" y="1699"/>
                  </a:lnTo>
                  <a:lnTo>
                    <a:pt x="16048" y="1062"/>
                  </a:lnTo>
                  <a:lnTo>
                    <a:pt x="16217" y="553"/>
                  </a:lnTo>
                  <a:lnTo>
                    <a:pt x="16260" y="256"/>
                  </a:lnTo>
                  <a:lnTo>
                    <a:pt x="16048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5"/>
            <p:cNvSpPr/>
            <p:nvPr/>
          </p:nvSpPr>
          <p:spPr>
            <a:xfrm>
              <a:off x="4308703" y="3326925"/>
              <a:ext cx="634574" cy="569922"/>
            </a:xfrm>
            <a:custGeom>
              <a:avLst/>
              <a:gdLst/>
              <a:ahLst/>
              <a:cxnLst/>
              <a:rect l="l" t="t" r="r" b="b"/>
              <a:pathLst>
                <a:path w="20548" h="18468" extrusionOk="0">
                  <a:moveTo>
                    <a:pt x="10571" y="0"/>
                  </a:moveTo>
                  <a:lnTo>
                    <a:pt x="9807" y="43"/>
                  </a:lnTo>
                  <a:lnTo>
                    <a:pt x="9085" y="85"/>
                  </a:lnTo>
                  <a:lnTo>
                    <a:pt x="4840" y="382"/>
                  </a:lnTo>
                  <a:lnTo>
                    <a:pt x="595" y="680"/>
                  </a:lnTo>
                  <a:lnTo>
                    <a:pt x="382" y="722"/>
                  </a:lnTo>
                  <a:lnTo>
                    <a:pt x="128" y="934"/>
                  </a:lnTo>
                  <a:lnTo>
                    <a:pt x="43" y="1147"/>
                  </a:lnTo>
                  <a:lnTo>
                    <a:pt x="0" y="2038"/>
                  </a:lnTo>
                  <a:lnTo>
                    <a:pt x="0" y="3779"/>
                  </a:lnTo>
                  <a:lnTo>
                    <a:pt x="340" y="5434"/>
                  </a:lnTo>
                  <a:lnTo>
                    <a:pt x="1189" y="6963"/>
                  </a:lnTo>
                  <a:lnTo>
                    <a:pt x="1868" y="7642"/>
                  </a:lnTo>
                  <a:lnTo>
                    <a:pt x="2165" y="7897"/>
                  </a:lnTo>
                  <a:lnTo>
                    <a:pt x="2547" y="8491"/>
                  </a:lnTo>
                  <a:lnTo>
                    <a:pt x="2717" y="9170"/>
                  </a:lnTo>
                  <a:lnTo>
                    <a:pt x="2632" y="9849"/>
                  </a:lnTo>
                  <a:lnTo>
                    <a:pt x="2462" y="10189"/>
                  </a:lnTo>
                  <a:lnTo>
                    <a:pt x="2080" y="10868"/>
                  </a:lnTo>
                  <a:lnTo>
                    <a:pt x="1826" y="12312"/>
                  </a:lnTo>
                  <a:lnTo>
                    <a:pt x="1783" y="13798"/>
                  </a:lnTo>
                  <a:lnTo>
                    <a:pt x="1613" y="15241"/>
                  </a:lnTo>
                  <a:lnTo>
                    <a:pt x="1401" y="15963"/>
                  </a:lnTo>
                  <a:lnTo>
                    <a:pt x="1401" y="16048"/>
                  </a:lnTo>
                  <a:lnTo>
                    <a:pt x="1486" y="16133"/>
                  </a:lnTo>
                  <a:lnTo>
                    <a:pt x="1783" y="15878"/>
                  </a:lnTo>
                  <a:lnTo>
                    <a:pt x="2335" y="15666"/>
                  </a:lnTo>
                  <a:lnTo>
                    <a:pt x="3269" y="15708"/>
                  </a:lnTo>
                  <a:lnTo>
                    <a:pt x="3906" y="15920"/>
                  </a:lnTo>
                  <a:lnTo>
                    <a:pt x="4755" y="16302"/>
                  </a:lnTo>
                  <a:lnTo>
                    <a:pt x="5689" y="16642"/>
                  </a:lnTo>
                  <a:lnTo>
                    <a:pt x="6241" y="16812"/>
                  </a:lnTo>
                  <a:lnTo>
                    <a:pt x="7302" y="16812"/>
                  </a:lnTo>
                  <a:lnTo>
                    <a:pt x="7812" y="16430"/>
                  </a:lnTo>
                  <a:lnTo>
                    <a:pt x="8236" y="16133"/>
                  </a:lnTo>
                  <a:lnTo>
                    <a:pt x="9255" y="15963"/>
                  </a:lnTo>
                  <a:lnTo>
                    <a:pt x="10231" y="16260"/>
                  </a:lnTo>
                  <a:lnTo>
                    <a:pt x="11038" y="16939"/>
                  </a:lnTo>
                  <a:lnTo>
                    <a:pt x="11335" y="17406"/>
                  </a:lnTo>
                  <a:lnTo>
                    <a:pt x="11420" y="17661"/>
                  </a:lnTo>
                  <a:lnTo>
                    <a:pt x="11760" y="18085"/>
                  </a:lnTo>
                  <a:lnTo>
                    <a:pt x="11930" y="18043"/>
                  </a:lnTo>
                  <a:lnTo>
                    <a:pt x="12354" y="17873"/>
                  </a:lnTo>
                  <a:lnTo>
                    <a:pt x="13033" y="18043"/>
                  </a:lnTo>
                  <a:lnTo>
                    <a:pt x="13331" y="18298"/>
                  </a:lnTo>
                  <a:lnTo>
                    <a:pt x="13585" y="18383"/>
                  </a:lnTo>
                  <a:lnTo>
                    <a:pt x="13798" y="18255"/>
                  </a:lnTo>
                  <a:lnTo>
                    <a:pt x="14434" y="17916"/>
                  </a:lnTo>
                  <a:lnTo>
                    <a:pt x="15708" y="17831"/>
                  </a:lnTo>
                  <a:lnTo>
                    <a:pt x="16345" y="18043"/>
                  </a:lnTo>
                  <a:lnTo>
                    <a:pt x="16599" y="18085"/>
                  </a:lnTo>
                  <a:lnTo>
                    <a:pt x="16854" y="17873"/>
                  </a:lnTo>
                  <a:lnTo>
                    <a:pt x="16812" y="17661"/>
                  </a:lnTo>
                  <a:lnTo>
                    <a:pt x="16854" y="17236"/>
                  </a:lnTo>
                  <a:lnTo>
                    <a:pt x="17236" y="17109"/>
                  </a:lnTo>
                  <a:lnTo>
                    <a:pt x="17533" y="17279"/>
                  </a:lnTo>
                  <a:lnTo>
                    <a:pt x="18213" y="17618"/>
                  </a:lnTo>
                  <a:lnTo>
                    <a:pt x="18849" y="18043"/>
                  </a:lnTo>
                  <a:lnTo>
                    <a:pt x="19444" y="18340"/>
                  </a:lnTo>
                  <a:lnTo>
                    <a:pt x="20081" y="18468"/>
                  </a:lnTo>
                  <a:lnTo>
                    <a:pt x="20335" y="18425"/>
                  </a:lnTo>
                  <a:lnTo>
                    <a:pt x="20548" y="18213"/>
                  </a:lnTo>
                  <a:lnTo>
                    <a:pt x="20378" y="17916"/>
                  </a:lnTo>
                  <a:lnTo>
                    <a:pt x="19868" y="17194"/>
                  </a:lnTo>
                  <a:lnTo>
                    <a:pt x="19189" y="16642"/>
                  </a:lnTo>
                  <a:lnTo>
                    <a:pt x="18552" y="16133"/>
                  </a:lnTo>
                  <a:lnTo>
                    <a:pt x="18552" y="15538"/>
                  </a:lnTo>
                  <a:lnTo>
                    <a:pt x="19104" y="15071"/>
                  </a:lnTo>
                  <a:lnTo>
                    <a:pt x="19189" y="15029"/>
                  </a:lnTo>
                  <a:lnTo>
                    <a:pt x="19359" y="14817"/>
                  </a:lnTo>
                  <a:lnTo>
                    <a:pt x="19614" y="14477"/>
                  </a:lnTo>
                  <a:lnTo>
                    <a:pt x="19444" y="14222"/>
                  </a:lnTo>
                  <a:lnTo>
                    <a:pt x="19232" y="13925"/>
                  </a:lnTo>
                  <a:lnTo>
                    <a:pt x="18892" y="13585"/>
                  </a:lnTo>
                  <a:lnTo>
                    <a:pt x="18595" y="13585"/>
                  </a:lnTo>
                  <a:lnTo>
                    <a:pt x="18382" y="13755"/>
                  </a:lnTo>
                  <a:lnTo>
                    <a:pt x="18170" y="13840"/>
                  </a:lnTo>
                  <a:lnTo>
                    <a:pt x="17873" y="13840"/>
                  </a:lnTo>
                  <a:lnTo>
                    <a:pt x="17576" y="13585"/>
                  </a:lnTo>
                  <a:lnTo>
                    <a:pt x="17491" y="13331"/>
                  </a:lnTo>
                  <a:lnTo>
                    <a:pt x="17406" y="13033"/>
                  </a:lnTo>
                  <a:lnTo>
                    <a:pt x="17746" y="12779"/>
                  </a:lnTo>
                  <a:lnTo>
                    <a:pt x="17958" y="12736"/>
                  </a:lnTo>
                  <a:lnTo>
                    <a:pt x="18255" y="12609"/>
                  </a:lnTo>
                  <a:lnTo>
                    <a:pt x="18637" y="12567"/>
                  </a:lnTo>
                  <a:lnTo>
                    <a:pt x="18000" y="11250"/>
                  </a:lnTo>
                  <a:lnTo>
                    <a:pt x="17194" y="10189"/>
                  </a:lnTo>
                  <a:lnTo>
                    <a:pt x="16982" y="9892"/>
                  </a:lnTo>
                  <a:lnTo>
                    <a:pt x="16515" y="9680"/>
                  </a:lnTo>
                  <a:lnTo>
                    <a:pt x="16217" y="9637"/>
                  </a:lnTo>
                  <a:lnTo>
                    <a:pt x="14774" y="9722"/>
                  </a:lnTo>
                  <a:lnTo>
                    <a:pt x="13331" y="9934"/>
                  </a:lnTo>
                  <a:lnTo>
                    <a:pt x="12566" y="9977"/>
                  </a:lnTo>
                  <a:lnTo>
                    <a:pt x="11081" y="9892"/>
                  </a:lnTo>
                  <a:lnTo>
                    <a:pt x="10359" y="9637"/>
                  </a:lnTo>
                  <a:lnTo>
                    <a:pt x="10189" y="9552"/>
                  </a:lnTo>
                  <a:lnTo>
                    <a:pt x="9934" y="9298"/>
                  </a:lnTo>
                  <a:lnTo>
                    <a:pt x="9892" y="9085"/>
                  </a:lnTo>
                  <a:lnTo>
                    <a:pt x="9892" y="7812"/>
                  </a:lnTo>
                  <a:lnTo>
                    <a:pt x="10231" y="5986"/>
                  </a:lnTo>
                  <a:lnTo>
                    <a:pt x="10826" y="4882"/>
                  </a:lnTo>
                  <a:lnTo>
                    <a:pt x="11335" y="4415"/>
                  </a:lnTo>
                  <a:lnTo>
                    <a:pt x="11590" y="4118"/>
                  </a:lnTo>
                  <a:lnTo>
                    <a:pt x="11930" y="3566"/>
                  </a:lnTo>
                  <a:lnTo>
                    <a:pt x="11972" y="3057"/>
                  </a:lnTo>
                  <a:lnTo>
                    <a:pt x="11760" y="2463"/>
                  </a:lnTo>
                  <a:lnTo>
                    <a:pt x="11548" y="2123"/>
                  </a:lnTo>
                  <a:lnTo>
                    <a:pt x="11293" y="1698"/>
                  </a:lnTo>
                  <a:lnTo>
                    <a:pt x="10911" y="849"/>
                  </a:lnTo>
                  <a:lnTo>
                    <a:pt x="10953" y="340"/>
                  </a:lnTo>
                  <a:lnTo>
                    <a:pt x="10953" y="170"/>
                  </a:lnTo>
                  <a:lnTo>
                    <a:pt x="10741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5"/>
            <p:cNvSpPr/>
            <p:nvPr/>
          </p:nvSpPr>
          <p:spPr>
            <a:xfrm>
              <a:off x="4648234" y="2982364"/>
              <a:ext cx="365834" cy="717958"/>
            </a:xfrm>
            <a:custGeom>
              <a:avLst/>
              <a:gdLst/>
              <a:ahLst/>
              <a:cxnLst/>
              <a:rect l="l" t="t" r="r" b="b"/>
              <a:pathLst>
                <a:path w="11846" h="23265" extrusionOk="0">
                  <a:moveTo>
                    <a:pt x="10232" y="0"/>
                  </a:moveTo>
                  <a:lnTo>
                    <a:pt x="7090" y="509"/>
                  </a:lnTo>
                  <a:lnTo>
                    <a:pt x="3949" y="1019"/>
                  </a:lnTo>
                  <a:lnTo>
                    <a:pt x="3737" y="1061"/>
                  </a:lnTo>
                  <a:lnTo>
                    <a:pt x="3567" y="1274"/>
                  </a:lnTo>
                  <a:lnTo>
                    <a:pt x="3524" y="1443"/>
                  </a:lnTo>
                  <a:lnTo>
                    <a:pt x="3270" y="2293"/>
                  </a:lnTo>
                  <a:lnTo>
                    <a:pt x="2505" y="3863"/>
                  </a:lnTo>
                  <a:lnTo>
                    <a:pt x="1996" y="4627"/>
                  </a:lnTo>
                  <a:lnTo>
                    <a:pt x="1529" y="5477"/>
                  </a:lnTo>
                  <a:lnTo>
                    <a:pt x="977" y="7302"/>
                  </a:lnTo>
                  <a:lnTo>
                    <a:pt x="1019" y="8278"/>
                  </a:lnTo>
                  <a:lnTo>
                    <a:pt x="1104" y="9722"/>
                  </a:lnTo>
                  <a:lnTo>
                    <a:pt x="1104" y="11165"/>
                  </a:lnTo>
                  <a:lnTo>
                    <a:pt x="1147" y="11675"/>
                  </a:lnTo>
                  <a:lnTo>
                    <a:pt x="1402" y="12651"/>
                  </a:lnTo>
                  <a:lnTo>
                    <a:pt x="1699" y="13118"/>
                  </a:lnTo>
                  <a:lnTo>
                    <a:pt x="1953" y="13500"/>
                  </a:lnTo>
                  <a:lnTo>
                    <a:pt x="2208" y="14222"/>
                  </a:lnTo>
                  <a:lnTo>
                    <a:pt x="2166" y="14816"/>
                  </a:lnTo>
                  <a:lnTo>
                    <a:pt x="1784" y="15453"/>
                  </a:lnTo>
                  <a:lnTo>
                    <a:pt x="1444" y="15750"/>
                  </a:lnTo>
                  <a:lnTo>
                    <a:pt x="807" y="16430"/>
                  </a:lnTo>
                  <a:lnTo>
                    <a:pt x="213" y="17576"/>
                  </a:lnTo>
                  <a:lnTo>
                    <a:pt x="43" y="18425"/>
                  </a:lnTo>
                  <a:lnTo>
                    <a:pt x="43" y="18849"/>
                  </a:lnTo>
                  <a:lnTo>
                    <a:pt x="1" y="19614"/>
                  </a:lnTo>
                  <a:lnTo>
                    <a:pt x="425" y="20123"/>
                  </a:lnTo>
                  <a:lnTo>
                    <a:pt x="1104" y="20165"/>
                  </a:lnTo>
                  <a:lnTo>
                    <a:pt x="1996" y="20165"/>
                  </a:lnTo>
                  <a:lnTo>
                    <a:pt x="2887" y="20081"/>
                  </a:lnTo>
                  <a:lnTo>
                    <a:pt x="3737" y="19996"/>
                  </a:lnTo>
                  <a:lnTo>
                    <a:pt x="5435" y="19868"/>
                  </a:lnTo>
                  <a:lnTo>
                    <a:pt x="6326" y="19953"/>
                  </a:lnTo>
                  <a:lnTo>
                    <a:pt x="6623" y="20038"/>
                  </a:lnTo>
                  <a:lnTo>
                    <a:pt x="7005" y="20378"/>
                  </a:lnTo>
                  <a:lnTo>
                    <a:pt x="7133" y="20632"/>
                  </a:lnTo>
                  <a:lnTo>
                    <a:pt x="7303" y="21312"/>
                  </a:lnTo>
                  <a:lnTo>
                    <a:pt x="8024" y="22458"/>
                  </a:lnTo>
                  <a:lnTo>
                    <a:pt x="8449" y="22967"/>
                  </a:lnTo>
                  <a:lnTo>
                    <a:pt x="8534" y="23095"/>
                  </a:lnTo>
                  <a:lnTo>
                    <a:pt x="8746" y="23265"/>
                  </a:lnTo>
                  <a:lnTo>
                    <a:pt x="8916" y="23180"/>
                  </a:lnTo>
                  <a:lnTo>
                    <a:pt x="9468" y="22882"/>
                  </a:lnTo>
                  <a:lnTo>
                    <a:pt x="10699" y="22585"/>
                  </a:lnTo>
                  <a:lnTo>
                    <a:pt x="11378" y="22458"/>
                  </a:lnTo>
                  <a:lnTo>
                    <a:pt x="11633" y="22373"/>
                  </a:lnTo>
                  <a:lnTo>
                    <a:pt x="11845" y="21991"/>
                  </a:lnTo>
                  <a:lnTo>
                    <a:pt x="11845" y="21694"/>
                  </a:lnTo>
                  <a:lnTo>
                    <a:pt x="11675" y="20632"/>
                  </a:lnTo>
                  <a:lnTo>
                    <a:pt x="11548" y="19529"/>
                  </a:lnTo>
                  <a:lnTo>
                    <a:pt x="11293" y="16175"/>
                  </a:lnTo>
                  <a:lnTo>
                    <a:pt x="10996" y="9425"/>
                  </a:lnTo>
                  <a:lnTo>
                    <a:pt x="10954" y="6071"/>
                  </a:lnTo>
                  <a:lnTo>
                    <a:pt x="10869" y="3311"/>
                  </a:lnTo>
                  <a:lnTo>
                    <a:pt x="10826" y="552"/>
                  </a:lnTo>
                  <a:lnTo>
                    <a:pt x="10826" y="255"/>
                  </a:lnTo>
                  <a:lnTo>
                    <a:pt x="10529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5"/>
            <p:cNvSpPr/>
            <p:nvPr/>
          </p:nvSpPr>
          <p:spPr>
            <a:xfrm>
              <a:off x="5463666" y="2451744"/>
              <a:ext cx="907297" cy="424510"/>
            </a:xfrm>
            <a:custGeom>
              <a:avLst/>
              <a:gdLst/>
              <a:ahLst/>
              <a:cxnLst/>
              <a:rect l="l" t="t" r="r" b="b"/>
              <a:pathLst>
                <a:path w="29379" h="13756" extrusionOk="0">
                  <a:moveTo>
                    <a:pt x="27765" y="0"/>
                  </a:moveTo>
                  <a:lnTo>
                    <a:pt x="27340" y="128"/>
                  </a:lnTo>
                  <a:lnTo>
                    <a:pt x="22798" y="1614"/>
                  </a:lnTo>
                  <a:lnTo>
                    <a:pt x="15878" y="3567"/>
                  </a:lnTo>
                  <a:lnTo>
                    <a:pt x="11208" y="4585"/>
                  </a:lnTo>
                  <a:lnTo>
                    <a:pt x="8831" y="5010"/>
                  </a:lnTo>
                  <a:lnTo>
                    <a:pt x="8619" y="5052"/>
                  </a:lnTo>
                  <a:lnTo>
                    <a:pt x="8364" y="5307"/>
                  </a:lnTo>
                  <a:lnTo>
                    <a:pt x="8364" y="5519"/>
                  </a:lnTo>
                  <a:lnTo>
                    <a:pt x="8279" y="5901"/>
                  </a:lnTo>
                  <a:lnTo>
                    <a:pt x="8194" y="6284"/>
                  </a:lnTo>
                  <a:lnTo>
                    <a:pt x="8067" y="6751"/>
                  </a:lnTo>
                  <a:lnTo>
                    <a:pt x="7727" y="7218"/>
                  </a:lnTo>
                  <a:lnTo>
                    <a:pt x="7303" y="7345"/>
                  </a:lnTo>
                  <a:lnTo>
                    <a:pt x="7005" y="7345"/>
                  </a:lnTo>
                  <a:lnTo>
                    <a:pt x="6496" y="7472"/>
                  </a:lnTo>
                  <a:lnTo>
                    <a:pt x="6029" y="7939"/>
                  </a:lnTo>
                  <a:lnTo>
                    <a:pt x="5477" y="8618"/>
                  </a:lnTo>
                  <a:lnTo>
                    <a:pt x="5010" y="9340"/>
                  </a:lnTo>
                  <a:lnTo>
                    <a:pt x="4713" y="9722"/>
                  </a:lnTo>
                  <a:lnTo>
                    <a:pt x="3991" y="10232"/>
                  </a:lnTo>
                  <a:lnTo>
                    <a:pt x="3482" y="10232"/>
                  </a:lnTo>
                  <a:lnTo>
                    <a:pt x="3015" y="10274"/>
                  </a:lnTo>
                  <a:lnTo>
                    <a:pt x="2251" y="10656"/>
                  </a:lnTo>
                  <a:lnTo>
                    <a:pt x="1953" y="10953"/>
                  </a:lnTo>
                  <a:lnTo>
                    <a:pt x="1359" y="11548"/>
                  </a:lnTo>
                  <a:lnTo>
                    <a:pt x="468" y="12991"/>
                  </a:lnTo>
                  <a:lnTo>
                    <a:pt x="1" y="13755"/>
                  </a:lnTo>
                  <a:lnTo>
                    <a:pt x="765" y="13713"/>
                  </a:lnTo>
                  <a:lnTo>
                    <a:pt x="2123" y="13458"/>
                  </a:lnTo>
                  <a:lnTo>
                    <a:pt x="3991" y="12779"/>
                  </a:lnTo>
                  <a:lnTo>
                    <a:pt x="5180" y="12185"/>
                  </a:lnTo>
                  <a:lnTo>
                    <a:pt x="6241" y="11718"/>
                  </a:lnTo>
                  <a:lnTo>
                    <a:pt x="8406" y="11123"/>
                  </a:lnTo>
                  <a:lnTo>
                    <a:pt x="10571" y="10911"/>
                  </a:lnTo>
                  <a:lnTo>
                    <a:pt x="12779" y="11208"/>
                  </a:lnTo>
                  <a:lnTo>
                    <a:pt x="13925" y="11633"/>
                  </a:lnTo>
                  <a:lnTo>
                    <a:pt x="14477" y="11802"/>
                  </a:lnTo>
                  <a:lnTo>
                    <a:pt x="15581" y="11675"/>
                  </a:lnTo>
                  <a:lnTo>
                    <a:pt x="16090" y="11420"/>
                  </a:lnTo>
                  <a:lnTo>
                    <a:pt x="16557" y="11208"/>
                  </a:lnTo>
                  <a:lnTo>
                    <a:pt x="17406" y="10996"/>
                  </a:lnTo>
                  <a:lnTo>
                    <a:pt x="18680" y="11123"/>
                  </a:lnTo>
                  <a:lnTo>
                    <a:pt x="19487" y="11548"/>
                  </a:lnTo>
                  <a:lnTo>
                    <a:pt x="20718" y="12227"/>
                  </a:lnTo>
                  <a:lnTo>
                    <a:pt x="21864" y="13076"/>
                  </a:lnTo>
                  <a:lnTo>
                    <a:pt x="22416" y="13416"/>
                  </a:lnTo>
                  <a:lnTo>
                    <a:pt x="23095" y="13755"/>
                  </a:lnTo>
                  <a:lnTo>
                    <a:pt x="23520" y="13628"/>
                  </a:lnTo>
                  <a:lnTo>
                    <a:pt x="23859" y="12991"/>
                  </a:lnTo>
                  <a:lnTo>
                    <a:pt x="24114" y="12439"/>
                  </a:lnTo>
                  <a:lnTo>
                    <a:pt x="24156" y="12354"/>
                  </a:lnTo>
                  <a:lnTo>
                    <a:pt x="24156" y="12269"/>
                  </a:lnTo>
                  <a:lnTo>
                    <a:pt x="24666" y="11208"/>
                  </a:lnTo>
                  <a:lnTo>
                    <a:pt x="25685" y="9892"/>
                  </a:lnTo>
                  <a:lnTo>
                    <a:pt x="26704" y="9340"/>
                  </a:lnTo>
                  <a:lnTo>
                    <a:pt x="27340" y="9255"/>
                  </a:lnTo>
                  <a:lnTo>
                    <a:pt x="27680" y="9170"/>
                  </a:lnTo>
                  <a:lnTo>
                    <a:pt x="28190" y="8873"/>
                  </a:lnTo>
                  <a:lnTo>
                    <a:pt x="28359" y="8618"/>
                  </a:lnTo>
                  <a:lnTo>
                    <a:pt x="28487" y="8449"/>
                  </a:lnTo>
                  <a:lnTo>
                    <a:pt x="28614" y="8109"/>
                  </a:lnTo>
                  <a:lnTo>
                    <a:pt x="28529" y="7939"/>
                  </a:lnTo>
                  <a:lnTo>
                    <a:pt x="28402" y="7769"/>
                  </a:lnTo>
                  <a:lnTo>
                    <a:pt x="28020" y="7727"/>
                  </a:lnTo>
                  <a:lnTo>
                    <a:pt x="27807" y="7769"/>
                  </a:lnTo>
                  <a:lnTo>
                    <a:pt x="27171" y="7854"/>
                  </a:lnTo>
                  <a:lnTo>
                    <a:pt x="26407" y="7982"/>
                  </a:lnTo>
                  <a:lnTo>
                    <a:pt x="26661" y="7515"/>
                  </a:lnTo>
                  <a:lnTo>
                    <a:pt x="26873" y="6666"/>
                  </a:lnTo>
                  <a:lnTo>
                    <a:pt x="26746" y="6241"/>
                  </a:lnTo>
                  <a:lnTo>
                    <a:pt x="26704" y="5986"/>
                  </a:lnTo>
                  <a:lnTo>
                    <a:pt x="26916" y="5732"/>
                  </a:lnTo>
                  <a:lnTo>
                    <a:pt x="27171" y="5732"/>
                  </a:lnTo>
                  <a:lnTo>
                    <a:pt x="27595" y="5774"/>
                  </a:lnTo>
                  <a:lnTo>
                    <a:pt x="28317" y="5604"/>
                  </a:lnTo>
                  <a:lnTo>
                    <a:pt x="28657" y="5392"/>
                  </a:lnTo>
                  <a:lnTo>
                    <a:pt x="29039" y="5095"/>
                  </a:lnTo>
                  <a:lnTo>
                    <a:pt x="29378" y="4543"/>
                  </a:lnTo>
                  <a:lnTo>
                    <a:pt x="29378" y="3991"/>
                  </a:lnTo>
                  <a:lnTo>
                    <a:pt x="28954" y="3439"/>
                  </a:lnTo>
                  <a:lnTo>
                    <a:pt x="28614" y="3184"/>
                  </a:lnTo>
                  <a:lnTo>
                    <a:pt x="28317" y="3057"/>
                  </a:lnTo>
                  <a:lnTo>
                    <a:pt x="28105" y="2887"/>
                  </a:lnTo>
                  <a:lnTo>
                    <a:pt x="27807" y="2675"/>
                  </a:lnTo>
                  <a:lnTo>
                    <a:pt x="27638" y="2250"/>
                  </a:lnTo>
                  <a:lnTo>
                    <a:pt x="27807" y="1911"/>
                  </a:lnTo>
                  <a:lnTo>
                    <a:pt x="28020" y="1656"/>
                  </a:lnTo>
                  <a:lnTo>
                    <a:pt x="28147" y="1019"/>
                  </a:lnTo>
                  <a:lnTo>
                    <a:pt x="28147" y="637"/>
                  </a:lnTo>
                  <a:lnTo>
                    <a:pt x="28147" y="298"/>
                  </a:lnTo>
                  <a:lnTo>
                    <a:pt x="27765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5"/>
            <p:cNvSpPr/>
            <p:nvPr/>
          </p:nvSpPr>
          <p:spPr>
            <a:xfrm>
              <a:off x="5762559" y="1120625"/>
              <a:ext cx="621479" cy="617107"/>
            </a:xfrm>
            <a:custGeom>
              <a:avLst/>
              <a:gdLst/>
              <a:ahLst/>
              <a:cxnLst/>
              <a:rect l="l" t="t" r="r" b="b"/>
              <a:pathLst>
                <a:path w="20124" h="19997" extrusionOk="0">
                  <a:moveTo>
                    <a:pt x="15369" y="1"/>
                  </a:moveTo>
                  <a:lnTo>
                    <a:pt x="15114" y="43"/>
                  </a:lnTo>
                  <a:lnTo>
                    <a:pt x="14011" y="340"/>
                  </a:lnTo>
                  <a:lnTo>
                    <a:pt x="12525" y="1105"/>
                  </a:lnTo>
                  <a:lnTo>
                    <a:pt x="11633" y="1826"/>
                  </a:lnTo>
                  <a:lnTo>
                    <a:pt x="11251" y="2293"/>
                  </a:lnTo>
                  <a:lnTo>
                    <a:pt x="10360" y="3652"/>
                  </a:lnTo>
                  <a:lnTo>
                    <a:pt x="9553" y="5053"/>
                  </a:lnTo>
                  <a:lnTo>
                    <a:pt x="9298" y="5392"/>
                  </a:lnTo>
                  <a:lnTo>
                    <a:pt x="8959" y="6114"/>
                  </a:lnTo>
                  <a:lnTo>
                    <a:pt x="8831" y="6878"/>
                  </a:lnTo>
                  <a:lnTo>
                    <a:pt x="8959" y="7642"/>
                  </a:lnTo>
                  <a:lnTo>
                    <a:pt x="9128" y="8067"/>
                  </a:lnTo>
                  <a:lnTo>
                    <a:pt x="9298" y="8534"/>
                  </a:lnTo>
                  <a:lnTo>
                    <a:pt x="9043" y="9425"/>
                  </a:lnTo>
                  <a:lnTo>
                    <a:pt x="8704" y="9807"/>
                  </a:lnTo>
                  <a:lnTo>
                    <a:pt x="8194" y="10274"/>
                  </a:lnTo>
                  <a:lnTo>
                    <a:pt x="7855" y="10784"/>
                  </a:lnTo>
                  <a:lnTo>
                    <a:pt x="7727" y="11081"/>
                  </a:lnTo>
                  <a:lnTo>
                    <a:pt x="7430" y="11506"/>
                  </a:lnTo>
                  <a:lnTo>
                    <a:pt x="6793" y="11845"/>
                  </a:lnTo>
                  <a:lnTo>
                    <a:pt x="6284" y="11930"/>
                  </a:lnTo>
                  <a:lnTo>
                    <a:pt x="4543" y="12227"/>
                  </a:lnTo>
                  <a:lnTo>
                    <a:pt x="2803" y="12567"/>
                  </a:lnTo>
                  <a:lnTo>
                    <a:pt x="2336" y="12694"/>
                  </a:lnTo>
                  <a:lnTo>
                    <a:pt x="1741" y="12992"/>
                  </a:lnTo>
                  <a:lnTo>
                    <a:pt x="1572" y="13416"/>
                  </a:lnTo>
                  <a:lnTo>
                    <a:pt x="1784" y="14010"/>
                  </a:lnTo>
                  <a:lnTo>
                    <a:pt x="2039" y="14435"/>
                  </a:lnTo>
                  <a:lnTo>
                    <a:pt x="2293" y="14902"/>
                  </a:lnTo>
                  <a:lnTo>
                    <a:pt x="2506" y="15751"/>
                  </a:lnTo>
                  <a:lnTo>
                    <a:pt x="2378" y="16515"/>
                  </a:lnTo>
                  <a:lnTo>
                    <a:pt x="1911" y="17279"/>
                  </a:lnTo>
                  <a:lnTo>
                    <a:pt x="1487" y="17661"/>
                  </a:lnTo>
                  <a:lnTo>
                    <a:pt x="892" y="18213"/>
                  </a:lnTo>
                  <a:lnTo>
                    <a:pt x="256" y="18808"/>
                  </a:lnTo>
                  <a:lnTo>
                    <a:pt x="86" y="19020"/>
                  </a:lnTo>
                  <a:lnTo>
                    <a:pt x="1" y="19529"/>
                  </a:lnTo>
                  <a:lnTo>
                    <a:pt x="128" y="19784"/>
                  </a:lnTo>
                  <a:lnTo>
                    <a:pt x="298" y="19996"/>
                  </a:lnTo>
                  <a:lnTo>
                    <a:pt x="680" y="19869"/>
                  </a:lnTo>
                  <a:lnTo>
                    <a:pt x="892" y="19784"/>
                  </a:lnTo>
                  <a:lnTo>
                    <a:pt x="3864" y="18935"/>
                  </a:lnTo>
                  <a:lnTo>
                    <a:pt x="9808" y="17237"/>
                  </a:lnTo>
                  <a:lnTo>
                    <a:pt x="12694" y="16176"/>
                  </a:lnTo>
                  <a:lnTo>
                    <a:pt x="13204" y="16006"/>
                  </a:lnTo>
                  <a:lnTo>
                    <a:pt x="14053" y="15878"/>
                  </a:lnTo>
                  <a:lnTo>
                    <a:pt x="14732" y="16091"/>
                  </a:lnTo>
                  <a:lnTo>
                    <a:pt x="15369" y="16642"/>
                  </a:lnTo>
                  <a:lnTo>
                    <a:pt x="15709" y="17067"/>
                  </a:lnTo>
                  <a:lnTo>
                    <a:pt x="16006" y="17449"/>
                  </a:lnTo>
                  <a:lnTo>
                    <a:pt x="16643" y="18043"/>
                  </a:lnTo>
                  <a:lnTo>
                    <a:pt x="17789" y="18510"/>
                  </a:lnTo>
                  <a:lnTo>
                    <a:pt x="18680" y="18595"/>
                  </a:lnTo>
                  <a:lnTo>
                    <a:pt x="19232" y="18595"/>
                  </a:lnTo>
                  <a:lnTo>
                    <a:pt x="19869" y="18510"/>
                  </a:lnTo>
                  <a:lnTo>
                    <a:pt x="20124" y="18171"/>
                  </a:lnTo>
                  <a:lnTo>
                    <a:pt x="20081" y="17492"/>
                  </a:lnTo>
                  <a:lnTo>
                    <a:pt x="19954" y="16940"/>
                  </a:lnTo>
                  <a:lnTo>
                    <a:pt x="19657" y="15581"/>
                  </a:lnTo>
                  <a:lnTo>
                    <a:pt x="19147" y="13586"/>
                  </a:lnTo>
                  <a:lnTo>
                    <a:pt x="19062" y="12227"/>
                  </a:lnTo>
                  <a:lnTo>
                    <a:pt x="19147" y="11506"/>
                  </a:lnTo>
                  <a:lnTo>
                    <a:pt x="19232" y="10869"/>
                  </a:lnTo>
                  <a:lnTo>
                    <a:pt x="19190" y="9595"/>
                  </a:lnTo>
                  <a:lnTo>
                    <a:pt x="18850" y="8407"/>
                  </a:lnTo>
                  <a:lnTo>
                    <a:pt x="18256" y="7303"/>
                  </a:lnTo>
                  <a:lnTo>
                    <a:pt x="17874" y="6793"/>
                  </a:lnTo>
                  <a:lnTo>
                    <a:pt x="17279" y="5944"/>
                  </a:lnTo>
                  <a:lnTo>
                    <a:pt x="16473" y="4034"/>
                  </a:lnTo>
                  <a:lnTo>
                    <a:pt x="16303" y="3015"/>
                  </a:lnTo>
                  <a:lnTo>
                    <a:pt x="16048" y="1741"/>
                  </a:lnTo>
                  <a:lnTo>
                    <a:pt x="15709" y="468"/>
                  </a:lnTo>
                  <a:lnTo>
                    <a:pt x="15624" y="255"/>
                  </a:lnTo>
                  <a:lnTo>
                    <a:pt x="15369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5"/>
            <p:cNvSpPr/>
            <p:nvPr/>
          </p:nvSpPr>
          <p:spPr>
            <a:xfrm>
              <a:off x="5257847" y="1792742"/>
              <a:ext cx="461508" cy="530607"/>
            </a:xfrm>
            <a:custGeom>
              <a:avLst/>
              <a:gdLst/>
              <a:ahLst/>
              <a:cxnLst/>
              <a:rect l="l" t="t" r="r" b="b"/>
              <a:pathLst>
                <a:path w="14944" h="17194" extrusionOk="0">
                  <a:moveTo>
                    <a:pt x="13034" y="0"/>
                  </a:moveTo>
                  <a:lnTo>
                    <a:pt x="12736" y="340"/>
                  </a:lnTo>
                  <a:lnTo>
                    <a:pt x="11887" y="1232"/>
                  </a:lnTo>
                  <a:lnTo>
                    <a:pt x="10062" y="2590"/>
                  </a:lnTo>
                  <a:lnTo>
                    <a:pt x="7982" y="3312"/>
                  </a:lnTo>
                  <a:lnTo>
                    <a:pt x="5689" y="3354"/>
                  </a:lnTo>
                  <a:lnTo>
                    <a:pt x="4458" y="3057"/>
                  </a:lnTo>
                  <a:lnTo>
                    <a:pt x="4118" y="2972"/>
                  </a:lnTo>
                  <a:lnTo>
                    <a:pt x="3821" y="3099"/>
                  </a:lnTo>
                  <a:lnTo>
                    <a:pt x="3057" y="3397"/>
                  </a:lnTo>
                  <a:lnTo>
                    <a:pt x="1444" y="3821"/>
                  </a:lnTo>
                  <a:lnTo>
                    <a:pt x="637" y="3949"/>
                  </a:lnTo>
                  <a:lnTo>
                    <a:pt x="298" y="4033"/>
                  </a:lnTo>
                  <a:lnTo>
                    <a:pt x="0" y="4416"/>
                  </a:lnTo>
                  <a:lnTo>
                    <a:pt x="0" y="4755"/>
                  </a:lnTo>
                  <a:lnTo>
                    <a:pt x="0" y="5604"/>
                  </a:lnTo>
                  <a:lnTo>
                    <a:pt x="298" y="7217"/>
                  </a:lnTo>
                  <a:lnTo>
                    <a:pt x="595" y="7982"/>
                  </a:lnTo>
                  <a:lnTo>
                    <a:pt x="892" y="8916"/>
                  </a:lnTo>
                  <a:lnTo>
                    <a:pt x="1189" y="10699"/>
                  </a:lnTo>
                  <a:lnTo>
                    <a:pt x="1189" y="11505"/>
                  </a:lnTo>
                  <a:lnTo>
                    <a:pt x="1147" y="12439"/>
                  </a:lnTo>
                  <a:lnTo>
                    <a:pt x="1274" y="14137"/>
                  </a:lnTo>
                  <a:lnTo>
                    <a:pt x="1529" y="14902"/>
                  </a:lnTo>
                  <a:lnTo>
                    <a:pt x="1571" y="15071"/>
                  </a:lnTo>
                  <a:lnTo>
                    <a:pt x="1741" y="15368"/>
                  </a:lnTo>
                  <a:lnTo>
                    <a:pt x="1953" y="15411"/>
                  </a:lnTo>
                  <a:lnTo>
                    <a:pt x="2548" y="15496"/>
                  </a:lnTo>
                  <a:lnTo>
                    <a:pt x="3524" y="15920"/>
                  </a:lnTo>
                  <a:lnTo>
                    <a:pt x="3991" y="16218"/>
                  </a:lnTo>
                  <a:lnTo>
                    <a:pt x="4500" y="16472"/>
                  </a:lnTo>
                  <a:lnTo>
                    <a:pt x="5604" y="16642"/>
                  </a:lnTo>
                  <a:lnTo>
                    <a:pt x="6199" y="16472"/>
                  </a:lnTo>
                  <a:lnTo>
                    <a:pt x="6835" y="16260"/>
                  </a:lnTo>
                  <a:lnTo>
                    <a:pt x="7430" y="16133"/>
                  </a:lnTo>
                  <a:lnTo>
                    <a:pt x="8067" y="15963"/>
                  </a:lnTo>
                  <a:lnTo>
                    <a:pt x="8916" y="16218"/>
                  </a:lnTo>
                  <a:lnTo>
                    <a:pt x="9340" y="16769"/>
                  </a:lnTo>
                  <a:lnTo>
                    <a:pt x="9467" y="16897"/>
                  </a:lnTo>
                  <a:lnTo>
                    <a:pt x="9722" y="17152"/>
                  </a:lnTo>
                  <a:lnTo>
                    <a:pt x="9934" y="17194"/>
                  </a:lnTo>
                  <a:lnTo>
                    <a:pt x="10147" y="16982"/>
                  </a:lnTo>
                  <a:lnTo>
                    <a:pt x="10189" y="16600"/>
                  </a:lnTo>
                  <a:lnTo>
                    <a:pt x="10274" y="15963"/>
                  </a:lnTo>
                  <a:lnTo>
                    <a:pt x="10868" y="14944"/>
                  </a:lnTo>
                  <a:lnTo>
                    <a:pt x="11335" y="14519"/>
                  </a:lnTo>
                  <a:lnTo>
                    <a:pt x="11590" y="14307"/>
                  </a:lnTo>
                  <a:lnTo>
                    <a:pt x="11887" y="13713"/>
                  </a:lnTo>
                  <a:lnTo>
                    <a:pt x="11930" y="13416"/>
                  </a:lnTo>
                  <a:lnTo>
                    <a:pt x="12057" y="12864"/>
                  </a:lnTo>
                  <a:lnTo>
                    <a:pt x="12524" y="11930"/>
                  </a:lnTo>
                  <a:lnTo>
                    <a:pt x="12949" y="11548"/>
                  </a:lnTo>
                  <a:lnTo>
                    <a:pt x="13373" y="11166"/>
                  </a:lnTo>
                  <a:lnTo>
                    <a:pt x="14095" y="10317"/>
                  </a:lnTo>
                  <a:lnTo>
                    <a:pt x="14519" y="9383"/>
                  </a:lnTo>
                  <a:lnTo>
                    <a:pt x="14689" y="8279"/>
                  </a:lnTo>
                  <a:lnTo>
                    <a:pt x="14647" y="7684"/>
                  </a:lnTo>
                  <a:lnTo>
                    <a:pt x="14689" y="7090"/>
                  </a:lnTo>
                  <a:lnTo>
                    <a:pt x="14859" y="6496"/>
                  </a:lnTo>
                  <a:lnTo>
                    <a:pt x="14944" y="6199"/>
                  </a:lnTo>
                  <a:lnTo>
                    <a:pt x="14902" y="5859"/>
                  </a:lnTo>
                  <a:lnTo>
                    <a:pt x="14222" y="3184"/>
                  </a:lnTo>
                  <a:lnTo>
                    <a:pt x="13458" y="510"/>
                  </a:lnTo>
                  <a:lnTo>
                    <a:pt x="13373" y="170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5"/>
            <p:cNvSpPr/>
            <p:nvPr/>
          </p:nvSpPr>
          <p:spPr>
            <a:xfrm>
              <a:off x="5698327" y="1647326"/>
              <a:ext cx="588713" cy="428429"/>
            </a:xfrm>
            <a:custGeom>
              <a:avLst/>
              <a:gdLst/>
              <a:ahLst/>
              <a:cxnLst/>
              <a:rect l="l" t="t" r="r" b="b"/>
              <a:pathLst>
                <a:path w="19063" h="13883" extrusionOk="0">
                  <a:moveTo>
                    <a:pt x="15921" y="0"/>
                  </a:moveTo>
                  <a:lnTo>
                    <a:pt x="15454" y="85"/>
                  </a:lnTo>
                  <a:lnTo>
                    <a:pt x="12185" y="1061"/>
                  </a:lnTo>
                  <a:lnTo>
                    <a:pt x="5689" y="2972"/>
                  </a:lnTo>
                  <a:lnTo>
                    <a:pt x="2421" y="3778"/>
                  </a:lnTo>
                  <a:lnTo>
                    <a:pt x="1911" y="3863"/>
                  </a:lnTo>
                  <a:lnTo>
                    <a:pt x="1402" y="3609"/>
                  </a:lnTo>
                  <a:lnTo>
                    <a:pt x="1274" y="3142"/>
                  </a:lnTo>
                  <a:lnTo>
                    <a:pt x="1274" y="2972"/>
                  </a:lnTo>
                  <a:lnTo>
                    <a:pt x="1147" y="2717"/>
                  </a:lnTo>
                  <a:lnTo>
                    <a:pt x="935" y="2717"/>
                  </a:lnTo>
                  <a:lnTo>
                    <a:pt x="595" y="2887"/>
                  </a:lnTo>
                  <a:lnTo>
                    <a:pt x="1" y="3693"/>
                  </a:lnTo>
                  <a:lnTo>
                    <a:pt x="1" y="4118"/>
                  </a:lnTo>
                  <a:lnTo>
                    <a:pt x="1189" y="8788"/>
                  </a:lnTo>
                  <a:lnTo>
                    <a:pt x="2463" y="13458"/>
                  </a:lnTo>
                  <a:lnTo>
                    <a:pt x="2548" y="13797"/>
                  </a:lnTo>
                  <a:lnTo>
                    <a:pt x="2718" y="13882"/>
                  </a:lnTo>
                  <a:lnTo>
                    <a:pt x="3100" y="13840"/>
                  </a:lnTo>
                  <a:lnTo>
                    <a:pt x="3270" y="13712"/>
                  </a:lnTo>
                  <a:lnTo>
                    <a:pt x="9892" y="11929"/>
                  </a:lnTo>
                  <a:lnTo>
                    <a:pt x="16515" y="10104"/>
                  </a:lnTo>
                  <a:lnTo>
                    <a:pt x="16812" y="10061"/>
                  </a:lnTo>
                  <a:lnTo>
                    <a:pt x="16982" y="9849"/>
                  </a:lnTo>
                  <a:lnTo>
                    <a:pt x="17194" y="9467"/>
                  </a:lnTo>
                  <a:lnTo>
                    <a:pt x="17831" y="9000"/>
                  </a:lnTo>
                  <a:lnTo>
                    <a:pt x="18213" y="8830"/>
                  </a:lnTo>
                  <a:lnTo>
                    <a:pt x="18510" y="8703"/>
                  </a:lnTo>
                  <a:lnTo>
                    <a:pt x="18892" y="8321"/>
                  </a:lnTo>
                  <a:lnTo>
                    <a:pt x="19062" y="7854"/>
                  </a:lnTo>
                  <a:lnTo>
                    <a:pt x="18977" y="7302"/>
                  </a:lnTo>
                  <a:lnTo>
                    <a:pt x="18850" y="7047"/>
                  </a:lnTo>
                  <a:lnTo>
                    <a:pt x="18425" y="6326"/>
                  </a:lnTo>
                  <a:lnTo>
                    <a:pt x="17958" y="5646"/>
                  </a:lnTo>
                  <a:lnTo>
                    <a:pt x="17576" y="5010"/>
                  </a:lnTo>
                  <a:lnTo>
                    <a:pt x="17364" y="3991"/>
                  </a:lnTo>
                  <a:lnTo>
                    <a:pt x="17449" y="3311"/>
                  </a:lnTo>
                  <a:lnTo>
                    <a:pt x="17576" y="3014"/>
                  </a:lnTo>
                  <a:lnTo>
                    <a:pt x="17746" y="2632"/>
                  </a:lnTo>
                  <a:lnTo>
                    <a:pt x="17831" y="1953"/>
                  </a:lnTo>
                  <a:lnTo>
                    <a:pt x="17661" y="1359"/>
                  </a:lnTo>
                  <a:lnTo>
                    <a:pt x="17279" y="849"/>
                  </a:lnTo>
                  <a:lnTo>
                    <a:pt x="16982" y="594"/>
                  </a:lnTo>
                  <a:lnTo>
                    <a:pt x="16897" y="509"/>
                  </a:lnTo>
                  <a:lnTo>
                    <a:pt x="16600" y="170"/>
                  </a:lnTo>
                  <a:lnTo>
                    <a:pt x="15921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5"/>
            <p:cNvSpPr/>
            <p:nvPr/>
          </p:nvSpPr>
          <p:spPr>
            <a:xfrm>
              <a:off x="4998265" y="1322393"/>
              <a:ext cx="445789" cy="584334"/>
            </a:xfrm>
            <a:custGeom>
              <a:avLst/>
              <a:gdLst/>
              <a:ahLst/>
              <a:cxnLst/>
              <a:rect l="l" t="t" r="r" b="b"/>
              <a:pathLst>
                <a:path w="14435" h="18935" extrusionOk="0">
                  <a:moveTo>
                    <a:pt x="4501" y="1"/>
                  </a:moveTo>
                  <a:lnTo>
                    <a:pt x="4204" y="170"/>
                  </a:lnTo>
                  <a:lnTo>
                    <a:pt x="4119" y="383"/>
                  </a:lnTo>
                  <a:lnTo>
                    <a:pt x="3779" y="1189"/>
                  </a:lnTo>
                  <a:lnTo>
                    <a:pt x="3057" y="2930"/>
                  </a:lnTo>
                  <a:lnTo>
                    <a:pt x="2887" y="3821"/>
                  </a:lnTo>
                  <a:lnTo>
                    <a:pt x="2760" y="4203"/>
                  </a:lnTo>
                  <a:lnTo>
                    <a:pt x="2336" y="4628"/>
                  </a:lnTo>
                  <a:lnTo>
                    <a:pt x="1996" y="4670"/>
                  </a:lnTo>
                  <a:lnTo>
                    <a:pt x="1487" y="4755"/>
                  </a:lnTo>
                  <a:lnTo>
                    <a:pt x="850" y="5307"/>
                  </a:lnTo>
                  <a:lnTo>
                    <a:pt x="680" y="5732"/>
                  </a:lnTo>
                  <a:lnTo>
                    <a:pt x="383" y="6496"/>
                  </a:lnTo>
                  <a:lnTo>
                    <a:pt x="1" y="8024"/>
                  </a:lnTo>
                  <a:lnTo>
                    <a:pt x="43" y="9510"/>
                  </a:lnTo>
                  <a:lnTo>
                    <a:pt x="637" y="10911"/>
                  </a:lnTo>
                  <a:lnTo>
                    <a:pt x="1232" y="11590"/>
                  </a:lnTo>
                  <a:lnTo>
                    <a:pt x="1614" y="12057"/>
                  </a:lnTo>
                  <a:lnTo>
                    <a:pt x="2166" y="13034"/>
                  </a:lnTo>
                  <a:lnTo>
                    <a:pt x="2420" y="14095"/>
                  </a:lnTo>
                  <a:lnTo>
                    <a:pt x="2463" y="15241"/>
                  </a:lnTo>
                  <a:lnTo>
                    <a:pt x="2420" y="15793"/>
                  </a:lnTo>
                  <a:lnTo>
                    <a:pt x="2251" y="16600"/>
                  </a:lnTo>
                  <a:lnTo>
                    <a:pt x="1741" y="18128"/>
                  </a:lnTo>
                  <a:lnTo>
                    <a:pt x="1402" y="18935"/>
                  </a:lnTo>
                  <a:lnTo>
                    <a:pt x="2760" y="18935"/>
                  </a:lnTo>
                  <a:lnTo>
                    <a:pt x="5392" y="18765"/>
                  </a:lnTo>
                  <a:lnTo>
                    <a:pt x="7982" y="18383"/>
                  </a:lnTo>
                  <a:lnTo>
                    <a:pt x="10572" y="17789"/>
                  </a:lnTo>
                  <a:lnTo>
                    <a:pt x="11845" y="17406"/>
                  </a:lnTo>
                  <a:lnTo>
                    <a:pt x="12057" y="17364"/>
                  </a:lnTo>
                  <a:lnTo>
                    <a:pt x="12312" y="17109"/>
                  </a:lnTo>
                  <a:lnTo>
                    <a:pt x="12397" y="16939"/>
                  </a:lnTo>
                  <a:lnTo>
                    <a:pt x="12652" y="16303"/>
                  </a:lnTo>
                  <a:lnTo>
                    <a:pt x="12779" y="15666"/>
                  </a:lnTo>
                  <a:lnTo>
                    <a:pt x="12737" y="15156"/>
                  </a:lnTo>
                  <a:lnTo>
                    <a:pt x="12864" y="14307"/>
                  </a:lnTo>
                  <a:lnTo>
                    <a:pt x="13416" y="13161"/>
                  </a:lnTo>
                  <a:lnTo>
                    <a:pt x="13968" y="12482"/>
                  </a:lnTo>
                  <a:lnTo>
                    <a:pt x="14265" y="12100"/>
                  </a:lnTo>
                  <a:lnTo>
                    <a:pt x="14435" y="11505"/>
                  </a:lnTo>
                  <a:lnTo>
                    <a:pt x="14307" y="11081"/>
                  </a:lnTo>
                  <a:lnTo>
                    <a:pt x="14180" y="10869"/>
                  </a:lnTo>
                  <a:lnTo>
                    <a:pt x="13501" y="10062"/>
                  </a:lnTo>
                  <a:lnTo>
                    <a:pt x="12652" y="8746"/>
                  </a:lnTo>
                  <a:lnTo>
                    <a:pt x="12185" y="7770"/>
                  </a:lnTo>
                  <a:lnTo>
                    <a:pt x="12057" y="7218"/>
                  </a:lnTo>
                  <a:lnTo>
                    <a:pt x="11675" y="7770"/>
                  </a:lnTo>
                  <a:lnTo>
                    <a:pt x="10869" y="8661"/>
                  </a:lnTo>
                  <a:lnTo>
                    <a:pt x="10359" y="9001"/>
                  </a:lnTo>
                  <a:lnTo>
                    <a:pt x="10020" y="9213"/>
                  </a:lnTo>
                  <a:lnTo>
                    <a:pt x="9255" y="9298"/>
                  </a:lnTo>
                  <a:lnTo>
                    <a:pt x="8873" y="9086"/>
                  </a:lnTo>
                  <a:lnTo>
                    <a:pt x="8576" y="8746"/>
                  </a:lnTo>
                  <a:lnTo>
                    <a:pt x="8321" y="7982"/>
                  </a:lnTo>
                  <a:lnTo>
                    <a:pt x="8449" y="7515"/>
                  </a:lnTo>
                  <a:lnTo>
                    <a:pt x="8873" y="6623"/>
                  </a:lnTo>
                  <a:lnTo>
                    <a:pt x="9383" y="5732"/>
                  </a:lnTo>
                  <a:lnTo>
                    <a:pt x="9595" y="5265"/>
                  </a:lnTo>
                  <a:lnTo>
                    <a:pt x="9850" y="4331"/>
                  </a:lnTo>
                  <a:lnTo>
                    <a:pt x="9722" y="3864"/>
                  </a:lnTo>
                  <a:lnTo>
                    <a:pt x="9468" y="3057"/>
                  </a:lnTo>
                  <a:lnTo>
                    <a:pt x="8576" y="1614"/>
                  </a:lnTo>
                  <a:lnTo>
                    <a:pt x="7303" y="552"/>
                  </a:lnTo>
                  <a:lnTo>
                    <a:pt x="5647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5"/>
            <p:cNvSpPr/>
            <p:nvPr/>
          </p:nvSpPr>
          <p:spPr>
            <a:xfrm>
              <a:off x="4768854" y="2615522"/>
              <a:ext cx="926938" cy="366864"/>
            </a:xfrm>
            <a:custGeom>
              <a:avLst/>
              <a:gdLst/>
              <a:ahLst/>
              <a:cxnLst/>
              <a:rect l="l" t="t" r="r" b="b"/>
              <a:pathLst>
                <a:path w="30015" h="11888" extrusionOk="0">
                  <a:moveTo>
                    <a:pt x="29718" y="0"/>
                  </a:moveTo>
                  <a:lnTo>
                    <a:pt x="29463" y="85"/>
                  </a:lnTo>
                  <a:lnTo>
                    <a:pt x="27680" y="297"/>
                  </a:lnTo>
                  <a:lnTo>
                    <a:pt x="25897" y="594"/>
                  </a:lnTo>
                  <a:lnTo>
                    <a:pt x="14392" y="2760"/>
                  </a:lnTo>
                  <a:lnTo>
                    <a:pt x="2930" y="5052"/>
                  </a:lnTo>
                  <a:lnTo>
                    <a:pt x="2675" y="5095"/>
                  </a:lnTo>
                  <a:lnTo>
                    <a:pt x="2335" y="5392"/>
                  </a:lnTo>
                  <a:lnTo>
                    <a:pt x="2250" y="5689"/>
                  </a:lnTo>
                  <a:lnTo>
                    <a:pt x="2038" y="6495"/>
                  </a:lnTo>
                  <a:lnTo>
                    <a:pt x="1444" y="7981"/>
                  </a:lnTo>
                  <a:lnTo>
                    <a:pt x="1062" y="8703"/>
                  </a:lnTo>
                  <a:lnTo>
                    <a:pt x="510" y="9977"/>
                  </a:lnTo>
                  <a:lnTo>
                    <a:pt x="85" y="11335"/>
                  </a:lnTo>
                  <a:lnTo>
                    <a:pt x="0" y="11590"/>
                  </a:lnTo>
                  <a:lnTo>
                    <a:pt x="170" y="11887"/>
                  </a:lnTo>
                  <a:lnTo>
                    <a:pt x="510" y="11887"/>
                  </a:lnTo>
                  <a:lnTo>
                    <a:pt x="2590" y="11590"/>
                  </a:lnTo>
                  <a:lnTo>
                    <a:pt x="4755" y="11335"/>
                  </a:lnTo>
                  <a:lnTo>
                    <a:pt x="8831" y="10613"/>
                  </a:lnTo>
                  <a:lnTo>
                    <a:pt x="16939" y="9085"/>
                  </a:lnTo>
                  <a:lnTo>
                    <a:pt x="21015" y="8491"/>
                  </a:lnTo>
                  <a:lnTo>
                    <a:pt x="21227" y="8448"/>
                  </a:lnTo>
                  <a:lnTo>
                    <a:pt x="21567" y="8279"/>
                  </a:lnTo>
                  <a:lnTo>
                    <a:pt x="21651" y="8066"/>
                  </a:lnTo>
                  <a:lnTo>
                    <a:pt x="21864" y="7472"/>
                  </a:lnTo>
                  <a:lnTo>
                    <a:pt x="22458" y="6453"/>
                  </a:lnTo>
                  <a:lnTo>
                    <a:pt x="23647" y="5095"/>
                  </a:lnTo>
                  <a:lnTo>
                    <a:pt x="24496" y="4245"/>
                  </a:lnTo>
                  <a:lnTo>
                    <a:pt x="24793" y="3991"/>
                  </a:lnTo>
                  <a:lnTo>
                    <a:pt x="25175" y="3906"/>
                  </a:lnTo>
                  <a:lnTo>
                    <a:pt x="25600" y="3906"/>
                  </a:lnTo>
                  <a:lnTo>
                    <a:pt x="26236" y="3694"/>
                  </a:lnTo>
                  <a:lnTo>
                    <a:pt x="26958" y="3014"/>
                  </a:lnTo>
                  <a:lnTo>
                    <a:pt x="27255" y="2335"/>
                  </a:lnTo>
                  <a:lnTo>
                    <a:pt x="27553" y="1826"/>
                  </a:lnTo>
                  <a:lnTo>
                    <a:pt x="28444" y="1189"/>
                  </a:lnTo>
                  <a:lnTo>
                    <a:pt x="29038" y="1061"/>
                  </a:lnTo>
                  <a:lnTo>
                    <a:pt x="29463" y="1019"/>
                  </a:lnTo>
                  <a:lnTo>
                    <a:pt x="29845" y="764"/>
                  </a:lnTo>
                  <a:lnTo>
                    <a:pt x="30015" y="425"/>
                  </a:lnTo>
                  <a:lnTo>
                    <a:pt x="29930" y="127"/>
                  </a:lnTo>
                  <a:lnTo>
                    <a:pt x="29718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5"/>
            <p:cNvSpPr/>
            <p:nvPr/>
          </p:nvSpPr>
          <p:spPr>
            <a:xfrm>
              <a:off x="4860631" y="2299754"/>
              <a:ext cx="752576" cy="438922"/>
            </a:xfrm>
            <a:custGeom>
              <a:avLst/>
              <a:gdLst/>
              <a:ahLst/>
              <a:cxnLst/>
              <a:rect l="l" t="t" r="r" b="b"/>
              <a:pathLst>
                <a:path w="24369" h="14223" extrusionOk="0">
                  <a:moveTo>
                    <a:pt x="15156" y="1"/>
                  </a:moveTo>
                  <a:lnTo>
                    <a:pt x="14731" y="298"/>
                  </a:lnTo>
                  <a:lnTo>
                    <a:pt x="14689" y="977"/>
                  </a:lnTo>
                  <a:lnTo>
                    <a:pt x="14604" y="1444"/>
                  </a:lnTo>
                  <a:lnTo>
                    <a:pt x="14179" y="2166"/>
                  </a:lnTo>
                  <a:lnTo>
                    <a:pt x="13712" y="2336"/>
                  </a:lnTo>
                  <a:lnTo>
                    <a:pt x="13373" y="2463"/>
                  </a:lnTo>
                  <a:lnTo>
                    <a:pt x="12778" y="2803"/>
                  </a:lnTo>
                  <a:lnTo>
                    <a:pt x="12269" y="3567"/>
                  </a:lnTo>
                  <a:lnTo>
                    <a:pt x="12057" y="4246"/>
                  </a:lnTo>
                  <a:lnTo>
                    <a:pt x="11972" y="4713"/>
                  </a:lnTo>
                  <a:lnTo>
                    <a:pt x="11802" y="5223"/>
                  </a:lnTo>
                  <a:lnTo>
                    <a:pt x="11590" y="5690"/>
                  </a:lnTo>
                  <a:lnTo>
                    <a:pt x="10868" y="6199"/>
                  </a:lnTo>
                  <a:lnTo>
                    <a:pt x="9934" y="6199"/>
                  </a:lnTo>
                  <a:lnTo>
                    <a:pt x="9212" y="6411"/>
                  </a:lnTo>
                  <a:lnTo>
                    <a:pt x="8873" y="6581"/>
                  </a:lnTo>
                  <a:lnTo>
                    <a:pt x="7811" y="7218"/>
                  </a:lnTo>
                  <a:lnTo>
                    <a:pt x="5477" y="7897"/>
                  </a:lnTo>
                  <a:lnTo>
                    <a:pt x="4245" y="8067"/>
                  </a:lnTo>
                  <a:lnTo>
                    <a:pt x="3991" y="8109"/>
                  </a:lnTo>
                  <a:lnTo>
                    <a:pt x="3693" y="8407"/>
                  </a:lnTo>
                  <a:lnTo>
                    <a:pt x="3609" y="8661"/>
                  </a:lnTo>
                  <a:lnTo>
                    <a:pt x="3566" y="8958"/>
                  </a:lnTo>
                  <a:lnTo>
                    <a:pt x="3481" y="9553"/>
                  </a:lnTo>
                  <a:lnTo>
                    <a:pt x="3269" y="9808"/>
                  </a:lnTo>
                  <a:lnTo>
                    <a:pt x="2760" y="10275"/>
                  </a:lnTo>
                  <a:lnTo>
                    <a:pt x="2038" y="11378"/>
                  </a:lnTo>
                  <a:lnTo>
                    <a:pt x="1741" y="11930"/>
                  </a:lnTo>
                  <a:lnTo>
                    <a:pt x="1571" y="12185"/>
                  </a:lnTo>
                  <a:lnTo>
                    <a:pt x="1231" y="12482"/>
                  </a:lnTo>
                  <a:lnTo>
                    <a:pt x="976" y="12525"/>
                  </a:lnTo>
                  <a:lnTo>
                    <a:pt x="679" y="12525"/>
                  </a:lnTo>
                  <a:lnTo>
                    <a:pt x="297" y="12737"/>
                  </a:lnTo>
                  <a:lnTo>
                    <a:pt x="42" y="13331"/>
                  </a:lnTo>
                  <a:lnTo>
                    <a:pt x="42" y="13798"/>
                  </a:lnTo>
                  <a:lnTo>
                    <a:pt x="0" y="14138"/>
                  </a:lnTo>
                  <a:lnTo>
                    <a:pt x="340" y="14223"/>
                  </a:lnTo>
                  <a:lnTo>
                    <a:pt x="679" y="14180"/>
                  </a:lnTo>
                  <a:lnTo>
                    <a:pt x="10486" y="12227"/>
                  </a:lnTo>
                  <a:lnTo>
                    <a:pt x="20335" y="10359"/>
                  </a:lnTo>
                  <a:lnTo>
                    <a:pt x="20717" y="10317"/>
                  </a:lnTo>
                  <a:lnTo>
                    <a:pt x="20972" y="10020"/>
                  </a:lnTo>
                  <a:lnTo>
                    <a:pt x="22500" y="8067"/>
                  </a:lnTo>
                  <a:lnTo>
                    <a:pt x="24071" y="6199"/>
                  </a:lnTo>
                  <a:lnTo>
                    <a:pt x="24368" y="5774"/>
                  </a:lnTo>
                  <a:lnTo>
                    <a:pt x="24326" y="5095"/>
                  </a:lnTo>
                  <a:lnTo>
                    <a:pt x="23944" y="4713"/>
                  </a:lnTo>
                  <a:lnTo>
                    <a:pt x="23604" y="4374"/>
                  </a:lnTo>
                  <a:lnTo>
                    <a:pt x="23307" y="3864"/>
                  </a:lnTo>
                  <a:lnTo>
                    <a:pt x="22543" y="2548"/>
                  </a:lnTo>
                  <a:lnTo>
                    <a:pt x="21736" y="1232"/>
                  </a:lnTo>
                  <a:lnTo>
                    <a:pt x="21524" y="935"/>
                  </a:lnTo>
                  <a:lnTo>
                    <a:pt x="20972" y="680"/>
                  </a:lnTo>
                  <a:lnTo>
                    <a:pt x="20632" y="765"/>
                  </a:lnTo>
                  <a:lnTo>
                    <a:pt x="19826" y="935"/>
                  </a:lnTo>
                  <a:lnTo>
                    <a:pt x="18213" y="1147"/>
                  </a:lnTo>
                  <a:lnTo>
                    <a:pt x="17363" y="977"/>
                  </a:lnTo>
                  <a:lnTo>
                    <a:pt x="16599" y="595"/>
                  </a:lnTo>
                  <a:lnTo>
                    <a:pt x="15793" y="256"/>
                  </a:lnTo>
                  <a:lnTo>
                    <a:pt x="15156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5"/>
            <p:cNvSpPr/>
            <p:nvPr/>
          </p:nvSpPr>
          <p:spPr>
            <a:xfrm>
              <a:off x="5554115" y="2100610"/>
              <a:ext cx="759154" cy="504438"/>
            </a:xfrm>
            <a:custGeom>
              <a:avLst/>
              <a:gdLst/>
              <a:ahLst/>
              <a:cxnLst/>
              <a:rect l="l" t="t" r="r" b="b"/>
              <a:pathLst>
                <a:path w="24582" h="16346" extrusionOk="0">
                  <a:moveTo>
                    <a:pt x="15878" y="1"/>
                  </a:moveTo>
                  <a:lnTo>
                    <a:pt x="14732" y="213"/>
                  </a:lnTo>
                  <a:lnTo>
                    <a:pt x="13798" y="1147"/>
                  </a:lnTo>
                  <a:lnTo>
                    <a:pt x="13501" y="1869"/>
                  </a:lnTo>
                  <a:lnTo>
                    <a:pt x="13204" y="2888"/>
                  </a:lnTo>
                  <a:lnTo>
                    <a:pt x="12907" y="3864"/>
                  </a:lnTo>
                  <a:lnTo>
                    <a:pt x="12779" y="4246"/>
                  </a:lnTo>
                  <a:lnTo>
                    <a:pt x="12355" y="4926"/>
                  </a:lnTo>
                  <a:lnTo>
                    <a:pt x="11973" y="5138"/>
                  </a:lnTo>
                  <a:lnTo>
                    <a:pt x="11506" y="5308"/>
                  </a:lnTo>
                  <a:lnTo>
                    <a:pt x="10954" y="5859"/>
                  </a:lnTo>
                  <a:lnTo>
                    <a:pt x="10487" y="6878"/>
                  </a:lnTo>
                  <a:lnTo>
                    <a:pt x="10487" y="7727"/>
                  </a:lnTo>
                  <a:lnTo>
                    <a:pt x="10444" y="8237"/>
                  </a:lnTo>
                  <a:lnTo>
                    <a:pt x="10147" y="9256"/>
                  </a:lnTo>
                  <a:lnTo>
                    <a:pt x="9298" y="10699"/>
                  </a:lnTo>
                  <a:lnTo>
                    <a:pt x="7558" y="12185"/>
                  </a:lnTo>
                  <a:lnTo>
                    <a:pt x="6029" y="12864"/>
                  </a:lnTo>
                  <a:lnTo>
                    <a:pt x="4968" y="13034"/>
                  </a:lnTo>
                  <a:lnTo>
                    <a:pt x="4458" y="12992"/>
                  </a:lnTo>
                  <a:lnTo>
                    <a:pt x="4289" y="12992"/>
                  </a:lnTo>
                  <a:lnTo>
                    <a:pt x="4161" y="12949"/>
                  </a:lnTo>
                  <a:lnTo>
                    <a:pt x="3779" y="12694"/>
                  </a:lnTo>
                  <a:lnTo>
                    <a:pt x="3142" y="12610"/>
                  </a:lnTo>
                  <a:lnTo>
                    <a:pt x="2378" y="13077"/>
                  </a:lnTo>
                  <a:lnTo>
                    <a:pt x="1911" y="13671"/>
                  </a:lnTo>
                  <a:lnTo>
                    <a:pt x="1529" y="14223"/>
                  </a:lnTo>
                  <a:lnTo>
                    <a:pt x="1062" y="14732"/>
                  </a:lnTo>
                  <a:lnTo>
                    <a:pt x="468" y="15454"/>
                  </a:lnTo>
                  <a:lnTo>
                    <a:pt x="1" y="16345"/>
                  </a:lnTo>
                  <a:lnTo>
                    <a:pt x="595" y="16345"/>
                  </a:lnTo>
                  <a:lnTo>
                    <a:pt x="6496" y="15199"/>
                  </a:lnTo>
                  <a:lnTo>
                    <a:pt x="15284" y="13161"/>
                  </a:lnTo>
                  <a:lnTo>
                    <a:pt x="21058" y="11506"/>
                  </a:lnTo>
                  <a:lnTo>
                    <a:pt x="23944" y="10614"/>
                  </a:lnTo>
                  <a:lnTo>
                    <a:pt x="24454" y="10402"/>
                  </a:lnTo>
                  <a:lnTo>
                    <a:pt x="24581" y="9893"/>
                  </a:lnTo>
                  <a:lnTo>
                    <a:pt x="24284" y="9426"/>
                  </a:lnTo>
                  <a:lnTo>
                    <a:pt x="24114" y="9256"/>
                  </a:lnTo>
                  <a:lnTo>
                    <a:pt x="23860" y="9128"/>
                  </a:lnTo>
                  <a:lnTo>
                    <a:pt x="23435" y="9298"/>
                  </a:lnTo>
                  <a:lnTo>
                    <a:pt x="23223" y="9468"/>
                  </a:lnTo>
                  <a:lnTo>
                    <a:pt x="22798" y="9723"/>
                  </a:lnTo>
                  <a:lnTo>
                    <a:pt x="22161" y="9638"/>
                  </a:lnTo>
                  <a:lnTo>
                    <a:pt x="21864" y="9298"/>
                  </a:lnTo>
                  <a:lnTo>
                    <a:pt x="21779" y="9128"/>
                  </a:lnTo>
                  <a:lnTo>
                    <a:pt x="21822" y="8874"/>
                  </a:lnTo>
                  <a:lnTo>
                    <a:pt x="21949" y="8789"/>
                  </a:lnTo>
                  <a:lnTo>
                    <a:pt x="22161" y="8831"/>
                  </a:lnTo>
                  <a:lnTo>
                    <a:pt x="22416" y="8874"/>
                  </a:lnTo>
                  <a:lnTo>
                    <a:pt x="22628" y="8661"/>
                  </a:lnTo>
                  <a:lnTo>
                    <a:pt x="22586" y="8364"/>
                  </a:lnTo>
                  <a:lnTo>
                    <a:pt x="22331" y="7685"/>
                  </a:lnTo>
                  <a:lnTo>
                    <a:pt x="22204" y="6326"/>
                  </a:lnTo>
                  <a:lnTo>
                    <a:pt x="22204" y="5605"/>
                  </a:lnTo>
                  <a:lnTo>
                    <a:pt x="22161" y="5308"/>
                  </a:lnTo>
                  <a:lnTo>
                    <a:pt x="21992" y="4756"/>
                  </a:lnTo>
                  <a:lnTo>
                    <a:pt x="21779" y="4501"/>
                  </a:lnTo>
                  <a:lnTo>
                    <a:pt x="21270" y="3992"/>
                  </a:lnTo>
                  <a:lnTo>
                    <a:pt x="20124" y="3440"/>
                  </a:lnTo>
                  <a:lnTo>
                    <a:pt x="19487" y="3312"/>
                  </a:lnTo>
                  <a:lnTo>
                    <a:pt x="18850" y="3185"/>
                  </a:lnTo>
                  <a:lnTo>
                    <a:pt x="18213" y="2463"/>
                  </a:lnTo>
                  <a:lnTo>
                    <a:pt x="18171" y="1826"/>
                  </a:lnTo>
                  <a:lnTo>
                    <a:pt x="18128" y="1359"/>
                  </a:lnTo>
                  <a:lnTo>
                    <a:pt x="17916" y="977"/>
                  </a:lnTo>
                  <a:lnTo>
                    <a:pt x="17237" y="468"/>
                  </a:lnTo>
                  <a:lnTo>
                    <a:pt x="15878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5"/>
            <p:cNvSpPr/>
            <p:nvPr/>
          </p:nvSpPr>
          <p:spPr>
            <a:xfrm>
              <a:off x="4958954" y="1923746"/>
              <a:ext cx="326459" cy="596123"/>
            </a:xfrm>
            <a:custGeom>
              <a:avLst/>
              <a:gdLst/>
              <a:ahLst/>
              <a:cxnLst/>
              <a:rect l="l" t="t" r="r" b="b"/>
              <a:pathLst>
                <a:path w="10571" h="19317" extrusionOk="0">
                  <a:moveTo>
                    <a:pt x="8406" y="1"/>
                  </a:moveTo>
                  <a:lnTo>
                    <a:pt x="8109" y="86"/>
                  </a:lnTo>
                  <a:lnTo>
                    <a:pt x="6198" y="340"/>
                  </a:lnTo>
                  <a:lnTo>
                    <a:pt x="4330" y="425"/>
                  </a:lnTo>
                  <a:lnTo>
                    <a:pt x="3524" y="383"/>
                  </a:lnTo>
                  <a:lnTo>
                    <a:pt x="2377" y="510"/>
                  </a:lnTo>
                  <a:lnTo>
                    <a:pt x="1698" y="892"/>
                  </a:lnTo>
                  <a:lnTo>
                    <a:pt x="1401" y="1189"/>
                  </a:lnTo>
                  <a:lnTo>
                    <a:pt x="1274" y="1274"/>
                  </a:lnTo>
                  <a:lnTo>
                    <a:pt x="1104" y="1359"/>
                  </a:lnTo>
                  <a:lnTo>
                    <a:pt x="467" y="1699"/>
                  </a:lnTo>
                  <a:lnTo>
                    <a:pt x="42" y="2336"/>
                  </a:lnTo>
                  <a:lnTo>
                    <a:pt x="0" y="2930"/>
                  </a:lnTo>
                  <a:lnTo>
                    <a:pt x="85" y="3312"/>
                  </a:lnTo>
                  <a:lnTo>
                    <a:pt x="255" y="4373"/>
                  </a:lnTo>
                  <a:lnTo>
                    <a:pt x="467" y="5392"/>
                  </a:lnTo>
                  <a:lnTo>
                    <a:pt x="892" y="9171"/>
                  </a:lnTo>
                  <a:lnTo>
                    <a:pt x="1401" y="12949"/>
                  </a:lnTo>
                  <a:lnTo>
                    <a:pt x="1528" y="14095"/>
                  </a:lnTo>
                  <a:lnTo>
                    <a:pt x="1359" y="16430"/>
                  </a:lnTo>
                  <a:lnTo>
                    <a:pt x="976" y="17534"/>
                  </a:lnTo>
                  <a:lnTo>
                    <a:pt x="807" y="18128"/>
                  </a:lnTo>
                  <a:lnTo>
                    <a:pt x="722" y="18765"/>
                  </a:lnTo>
                  <a:lnTo>
                    <a:pt x="637" y="19062"/>
                  </a:lnTo>
                  <a:lnTo>
                    <a:pt x="892" y="19317"/>
                  </a:lnTo>
                  <a:lnTo>
                    <a:pt x="1189" y="19317"/>
                  </a:lnTo>
                  <a:lnTo>
                    <a:pt x="2377" y="19062"/>
                  </a:lnTo>
                  <a:lnTo>
                    <a:pt x="3481" y="18595"/>
                  </a:lnTo>
                  <a:lnTo>
                    <a:pt x="4925" y="17916"/>
                  </a:lnTo>
                  <a:lnTo>
                    <a:pt x="6453" y="17407"/>
                  </a:lnTo>
                  <a:lnTo>
                    <a:pt x="7047" y="17194"/>
                  </a:lnTo>
                  <a:lnTo>
                    <a:pt x="7769" y="16473"/>
                  </a:lnTo>
                  <a:lnTo>
                    <a:pt x="7939" y="15921"/>
                  </a:lnTo>
                  <a:lnTo>
                    <a:pt x="8109" y="15157"/>
                  </a:lnTo>
                  <a:lnTo>
                    <a:pt x="8745" y="14307"/>
                  </a:lnTo>
                  <a:lnTo>
                    <a:pt x="9382" y="13925"/>
                  </a:lnTo>
                  <a:lnTo>
                    <a:pt x="9807" y="13798"/>
                  </a:lnTo>
                  <a:lnTo>
                    <a:pt x="10189" y="13628"/>
                  </a:lnTo>
                  <a:lnTo>
                    <a:pt x="10571" y="12991"/>
                  </a:lnTo>
                  <a:lnTo>
                    <a:pt x="10571" y="12567"/>
                  </a:lnTo>
                  <a:lnTo>
                    <a:pt x="10528" y="11973"/>
                  </a:lnTo>
                  <a:lnTo>
                    <a:pt x="10189" y="10869"/>
                  </a:lnTo>
                  <a:lnTo>
                    <a:pt x="10019" y="10317"/>
                  </a:lnTo>
                  <a:lnTo>
                    <a:pt x="9807" y="9680"/>
                  </a:lnTo>
                  <a:lnTo>
                    <a:pt x="9594" y="8406"/>
                  </a:lnTo>
                  <a:lnTo>
                    <a:pt x="9679" y="7727"/>
                  </a:lnTo>
                  <a:lnTo>
                    <a:pt x="9764" y="6836"/>
                  </a:lnTo>
                  <a:lnTo>
                    <a:pt x="9594" y="5053"/>
                  </a:lnTo>
                  <a:lnTo>
                    <a:pt x="9382" y="4161"/>
                  </a:lnTo>
                  <a:lnTo>
                    <a:pt x="9128" y="3312"/>
                  </a:lnTo>
                  <a:lnTo>
                    <a:pt x="8788" y="1571"/>
                  </a:lnTo>
                  <a:lnTo>
                    <a:pt x="8745" y="680"/>
                  </a:lnTo>
                  <a:lnTo>
                    <a:pt x="8788" y="425"/>
                  </a:lnTo>
                  <a:lnTo>
                    <a:pt x="8745" y="128"/>
                  </a:lnTo>
                  <a:lnTo>
                    <a:pt x="8406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5"/>
            <p:cNvSpPr/>
            <p:nvPr/>
          </p:nvSpPr>
          <p:spPr>
            <a:xfrm>
              <a:off x="5598707" y="2812044"/>
              <a:ext cx="553291" cy="411395"/>
            </a:xfrm>
            <a:custGeom>
              <a:avLst/>
              <a:gdLst/>
              <a:ahLst/>
              <a:cxnLst/>
              <a:rect l="l" t="t" r="r" b="b"/>
              <a:pathLst>
                <a:path w="17916" h="13331" extrusionOk="0">
                  <a:moveTo>
                    <a:pt x="6623" y="0"/>
                  </a:moveTo>
                  <a:lnTo>
                    <a:pt x="5052" y="340"/>
                  </a:lnTo>
                  <a:lnTo>
                    <a:pt x="1953" y="1274"/>
                  </a:lnTo>
                  <a:lnTo>
                    <a:pt x="425" y="1826"/>
                  </a:lnTo>
                  <a:lnTo>
                    <a:pt x="128" y="1995"/>
                  </a:lnTo>
                  <a:lnTo>
                    <a:pt x="0" y="2547"/>
                  </a:lnTo>
                  <a:lnTo>
                    <a:pt x="170" y="2887"/>
                  </a:lnTo>
                  <a:lnTo>
                    <a:pt x="467" y="3311"/>
                  </a:lnTo>
                  <a:lnTo>
                    <a:pt x="1231" y="4033"/>
                  </a:lnTo>
                  <a:lnTo>
                    <a:pt x="1656" y="4373"/>
                  </a:lnTo>
                  <a:lnTo>
                    <a:pt x="3948" y="6156"/>
                  </a:lnTo>
                  <a:lnTo>
                    <a:pt x="7175" y="9085"/>
                  </a:lnTo>
                  <a:lnTo>
                    <a:pt x="9128" y="11250"/>
                  </a:lnTo>
                  <a:lnTo>
                    <a:pt x="10019" y="12439"/>
                  </a:lnTo>
                  <a:lnTo>
                    <a:pt x="10401" y="13033"/>
                  </a:lnTo>
                  <a:lnTo>
                    <a:pt x="10826" y="13330"/>
                  </a:lnTo>
                  <a:lnTo>
                    <a:pt x="11081" y="13288"/>
                  </a:lnTo>
                  <a:lnTo>
                    <a:pt x="11463" y="12736"/>
                  </a:lnTo>
                  <a:lnTo>
                    <a:pt x="11675" y="12524"/>
                  </a:lnTo>
                  <a:lnTo>
                    <a:pt x="12057" y="12184"/>
                  </a:lnTo>
                  <a:lnTo>
                    <a:pt x="12482" y="11845"/>
                  </a:lnTo>
                  <a:lnTo>
                    <a:pt x="12779" y="11590"/>
                  </a:lnTo>
                  <a:lnTo>
                    <a:pt x="13331" y="11080"/>
                  </a:lnTo>
                  <a:lnTo>
                    <a:pt x="13458" y="10741"/>
                  </a:lnTo>
                  <a:lnTo>
                    <a:pt x="13628" y="10274"/>
                  </a:lnTo>
                  <a:lnTo>
                    <a:pt x="14095" y="9552"/>
                  </a:lnTo>
                  <a:lnTo>
                    <a:pt x="15029" y="8533"/>
                  </a:lnTo>
                  <a:lnTo>
                    <a:pt x="15496" y="7769"/>
                  </a:lnTo>
                  <a:lnTo>
                    <a:pt x="15750" y="7260"/>
                  </a:lnTo>
                  <a:lnTo>
                    <a:pt x="16175" y="6198"/>
                  </a:lnTo>
                  <a:lnTo>
                    <a:pt x="16217" y="5646"/>
                  </a:lnTo>
                  <a:lnTo>
                    <a:pt x="16260" y="5010"/>
                  </a:lnTo>
                  <a:lnTo>
                    <a:pt x="16727" y="3948"/>
                  </a:lnTo>
                  <a:lnTo>
                    <a:pt x="17194" y="3524"/>
                  </a:lnTo>
                  <a:lnTo>
                    <a:pt x="17491" y="3227"/>
                  </a:lnTo>
                  <a:lnTo>
                    <a:pt x="17788" y="2929"/>
                  </a:lnTo>
                  <a:lnTo>
                    <a:pt x="17916" y="2760"/>
                  </a:lnTo>
                  <a:lnTo>
                    <a:pt x="17873" y="2505"/>
                  </a:lnTo>
                  <a:lnTo>
                    <a:pt x="17661" y="2420"/>
                  </a:lnTo>
                  <a:lnTo>
                    <a:pt x="16430" y="1783"/>
                  </a:lnTo>
                  <a:lnTo>
                    <a:pt x="15283" y="977"/>
                  </a:lnTo>
                  <a:lnTo>
                    <a:pt x="14604" y="594"/>
                  </a:lnTo>
                  <a:lnTo>
                    <a:pt x="13543" y="425"/>
                  </a:lnTo>
                  <a:lnTo>
                    <a:pt x="12779" y="510"/>
                  </a:lnTo>
                  <a:lnTo>
                    <a:pt x="12439" y="637"/>
                  </a:lnTo>
                  <a:lnTo>
                    <a:pt x="11930" y="807"/>
                  </a:lnTo>
                  <a:lnTo>
                    <a:pt x="11038" y="977"/>
                  </a:lnTo>
                  <a:lnTo>
                    <a:pt x="9680" y="892"/>
                  </a:lnTo>
                  <a:lnTo>
                    <a:pt x="8746" y="552"/>
                  </a:lnTo>
                  <a:lnTo>
                    <a:pt x="8236" y="340"/>
                  </a:lnTo>
                  <a:lnTo>
                    <a:pt x="7175" y="43"/>
                  </a:lnTo>
                  <a:lnTo>
                    <a:pt x="6623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5"/>
            <p:cNvSpPr/>
            <p:nvPr/>
          </p:nvSpPr>
          <p:spPr>
            <a:xfrm>
              <a:off x="5577708" y="2063947"/>
              <a:ext cx="440570" cy="406148"/>
            </a:xfrm>
            <a:custGeom>
              <a:avLst/>
              <a:gdLst/>
              <a:ahLst/>
              <a:cxnLst/>
              <a:rect l="l" t="t" r="r" b="b"/>
              <a:pathLst>
                <a:path w="14266" h="13161" extrusionOk="0">
                  <a:moveTo>
                    <a:pt x="13119" y="0"/>
                  </a:moveTo>
                  <a:lnTo>
                    <a:pt x="12100" y="510"/>
                  </a:lnTo>
                  <a:lnTo>
                    <a:pt x="11676" y="892"/>
                  </a:lnTo>
                  <a:lnTo>
                    <a:pt x="11039" y="1529"/>
                  </a:lnTo>
                  <a:lnTo>
                    <a:pt x="10445" y="2123"/>
                  </a:lnTo>
                  <a:lnTo>
                    <a:pt x="10232" y="2293"/>
                  </a:lnTo>
                  <a:lnTo>
                    <a:pt x="9850" y="2463"/>
                  </a:lnTo>
                  <a:lnTo>
                    <a:pt x="9426" y="2250"/>
                  </a:lnTo>
                  <a:lnTo>
                    <a:pt x="9213" y="1826"/>
                  </a:lnTo>
                  <a:lnTo>
                    <a:pt x="9044" y="1189"/>
                  </a:lnTo>
                  <a:lnTo>
                    <a:pt x="8577" y="892"/>
                  </a:lnTo>
                  <a:lnTo>
                    <a:pt x="7897" y="1062"/>
                  </a:lnTo>
                  <a:lnTo>
                    <a:pt x="7600" y="1146"/>
                  </a:lnTo>
                  <a:lnTo>
                    <a:pt x="7303" y="1231"/>
                  </a:lnTo>
                  <a:lnTo>
                    <a:pt x="6709" y="1401"/>
                  </a:lnTo>
                  <a:lnTo>
                    <a:pt x="6072" y="1529"/>
                  </a:lnTo>
                  <a:lnTo>
                    <a:pt x="5732" y="1104"/>
                  </a:lnTo>
                  <a:lnTo>
                    <a:pt x="5393" y="255"/>
                  </a:lnTo>
                  <a:lnTo>
                    <a:pt x="5350" y="764"/>
                  </a:lnTo>
                  <a:lnTo>
                    <a:pt x="5095" y="1571"/>
                  </a:lnTo>
                  <a:lnTo>
                    <a:pt x="4374" y="2590"/>
                  </a:lnTo>
                  <a:lnTo>
                    <a:pt x="3694" y="3142"/>
                  </a:lnTo>
                  <a:lnTo>
                    <a:pt x="3270" y="3609"/>
                  </a:lnTo>
                  <a:lnTo>
                    <a:pt x="2633" y="4713"/>
                  </a:lnTo>
                  <a:lnTo>
                    <a:pt x="2124" y="5859"/>
                  </a:lnTo>
                  <a:lnTo>
                    <a:pt x="1487" y="6963"/>
                  </a:lnTo>
                  <a:lnTo>
                    <a:pt x="1062" y="7430"/>
                  </a:lnTo>
                  <a:lnTo>
                    <a:pt x="935" y="7599"/>
                  </a:lnTo>
                  <a:lnTo>
                    <a:pt x="935" y="7812"/>
                  </a:lnTo>
                  <a:lnTo>
                    <a:pt x="850" y="8194"/>
                  </a:lnTo>
                  <a:lnTo>
                    <a:pt x="553" y="8873"/>
                  </a:lnTo>
                  <a:lnTo>
                    <a:pt x="256" y="9128"/>
                  </a:lnTo>
                  <a:lnTo>
                    <a:pt x="86" y="9255"/>
                  </a:lnTo>
                  <a:lnTo>
                    <a:pt x="1" y="9595"/>
                  </a:lnTo>
                  <a:lnTo>
                    <a:pt x="86" y="9807"/>
                  </a:lnTo>
                  <a:lnTo>
                    <a:pt x="553" y="10486"/>
                  </a:lnTo>
                  <a:lnTo>
                    <a:pt x="1572" y="11760"/>
                  </a:lnTo>
                  <a:lnTo>
                    <a:pt x="2166" y="12312"/>
                  </a:lnTo>
                  <a:lnTo>
                    <a:pt x="2548" y="12609"/>
                  </a:lnTo>
                  <a:lnTo>
                    <a:pt x="3355" y="13033"/>
                  </a:lnTo>
                  <a:lnTo>
                    <a:pt x="4161" y="13161"/>
                  </a:lnTo>
                  <a:lnTo>
                    <a:pt x="5053" y="12991"/>
                  </a:lnTo>
                  <a:lnTo>
                    <a:pt x="5520" y="12779"/>
                  </a:lnTo>
                  <a:lnTo>
                    <a:pt x="6454" y="12269"/>
                  </a:lnTo>
                  <a:lnTo>
                    <a:pt x="7388" y="11675"/>
                  </a:lnTo>
                  <a:lnTo>
                    <a:pt x="7940" y="11208"/>
                  </a:lnTo>
                  <a:lnTo>
                    <a:pt x="8619" y="10062"/>
                  </a:lnTo>
                  <a:lnTo>
                    <a:pt x="8704" y="9298"/>
                  </a:lnTo>
                  <a:lnTo>
                    <a:pt x="8704" y="8448"/>
                  </a:lnTo>
                  <a:lnTo>
                    <a:pt x="8789" y="7642"/>
                  </a:lnTo>
                  <a:lnTo>
                    <a:pt x="8916" y="6878"/>
                  </a:lnTo>
                  <a:lnTo>
                    <a:pt x="9383" y="5944"/>
                  </a:lnTo>
                  <a:lnTo>
                    <a:pt x="9978" y="5519"/>
                  </a:lnTo>
                  <a:lnTo>
                    <a:pt x="10402" y="5349"/>
                  </a:lnTo>
                  <a:lnTo>
                    <a:pt x="10869" y="5180"/>
                  </a:lnTo>
                  <a:lnTo>
                    <a:pt x="11378" y="4458"/>
                  </a:lnTo>
                  <a:lnTo>
                    <a:pt x="11506" y="4033"/>
                  </a:lnTo>
                  <a:lnTo>
                    <a:pt x="11718" y="3227"/>
                  </a:lnTo>
                  <a:lnTo>
                    <a:pt x="11930" y="2463"/>
                  </a:lnTo>
                  <a:lnTo>
                    <a:pt x="12185" y="1741"/>
                  </a:lnTo>
                  <a:lnTo>
                    <a:pt x="12822" y="1019"/>
                  </a:lnTo>
                  <a:lnTo>
                    <a:pt x="13416" y="679"/>
                  </a:lnTo>
                  <a:lnTo>
                    <a:pt x="13798" y="595"/>
                  </a:lnTo>
                  <a:lnTo>
                    <a:pt x="13968" y="595"/>
                  </a:lnTo>
                  <a:lnTo>
                    <a:pt x="14223" y="467"/>
                  </a:lnTo>
                  <a:lnTo>
                    <a:pt x="14265" y="340"/>
                  </a:lnTo>
                  <a:lnTo>
                    <a:pt x="14223" y="128"/>
                  </a:lnTo>
                  <a:lnTo>
                    <a:pt x="13926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5"/>
            <p:cNvSpPr/>
            <p:nvPr/>
          </p:nvSpPr>
          <p:spPr>
            <a:xfrm>
              <a:off x="4586628" y="1124575"/>
              <a:ext cx="566416" cy="289559"/>
            </a:xfrm>
            <a:custGeom>
              <a:avLst/>
              <a:gdLst/>
              <a:ahLst/>
              <a:cxnLst/>
              <a:rect l="l" t="t" r="r" b="b"/>
              <a:pathLst>
                <a:path w="18341" h="9383" extrusionOk="0">
                  <a:moveTo>
                    <a:pt x="5010" y="0"/>
                  </a:moveTo>
                  <a:lnTo>
                    <a:pt x="4755" y="170"/>
                  </a:lnTo>
                  <a:lnTo>
                    <a:pt x="3821" y="807"/>
                  </a:lnTo>
                  <a:lnTo>
                    <a:pt x="2972" y="1613"/>
                  </a:lnTo>
                  <a:lnTo>
                    <a:pt x="1953" y="2590"/>
                  </a:lnTo>
                  <a:lnTo>
                    <a:pt x="764" y="3439"/>
                  </a:lnTo>
                  <a:lnTo>
                    <a:pt x="170" y="3778"/>
                  </a:lnTo>
                  <a:lnTo>
                    <a:pt x="0" y="4330"/>
                  </a:lnTo>
                  <a:lnTo>
                    <a:pt x="213" y="4967"/>
                  </a:lnTo>
                  <a:lnTo>
                    <a:pt x="340" y="5349"/>
                  </a:lnTo>
                  <a:lnTo>
                    <a:pt x="680" y="5901"/>
                  </a:lnTo>
                  <a:lnTo>
                    <a:pt x="1147" y="6283"/>
                  </a:lnTo>
                  <a:lnTo>
                    <a:pt x="1783" y="6453"/>
                  </a:lnTo>
                  <a:lnTo>
                    <a:pt x="2165" y="6495"/>
                  </a:lnTo>
                  <a:lnTo>
                    <a:pt x="3524" y="6580"/>
                  </a:lnTo>
                  <a:lnTo>
                    <a:pt x="4925" y="6708"/>
                  </a:lnTo>
                  <a:lnTo>
                    <a:pt x="5562" y="6750"/>
                  </a:lnTo>
                  <a:lnTo>
                    <a:pt x="6750" y="7005"/>
                  </a:lnTo>
                  <a:lnTo>
                    <a:pt x="7769" y="7599"/>
                  </a:lnTo>
                  <a:lnTo>
                    <a:pt x="8406" y="8618"/>
                  </a:lnTo>
                  <a:lnTo>
                    <a:pt x="8576" y="9382"/>
                  </a:lnTo>
                  <a:lnTo>
                    <a:pt x="8703" y="9340"/>
                  </a:lnTo>
                  <a:lnTo>
                    <a:pt x="8831" y="9297"/>
                  </a:lnTo>
                  <a:lnTo>
                    <a:pt x="8958" y="8958"/>
                  </a:lnTo>
                  <a:lnTo>
                    <a:pt x="9128" y="8618"/>
                  </a:lnTo>
                  <a:lnTo>
                    <a:pt x="9425" y="7939"/>
                  </a:lnTo>
                  <a:lnTo>
                    <a:pt x="10147" y="7132"/>
                  </a:lnTo>
                  <a:lnTo>
                    <a:pt x="10783" y="6835"/>
                  </a:lnTo>
                  <a:lnTo>
                    <a:pt x="11250" y="6750"/>
                  </a:lnTo>
                  <a:lnTo>
                    <a:pt x="11463" y="6750"/>
                  </a:lnTo>
                  <a:lnTo>
                    <a:pt x="11845" y="6495"/>
                  </a:lnTo>
                  <a:lnTo>
                    <a:pt x="12015" y="6283"/>
                  </a:lnTo>
                  <a:lnTo>
                    <a:pt x="12482" y="5774"/>
                  </a:lnTo>
                  <a:lnTo>
                    <a:pt x="13585" y="4925"/>
                  </a:lnTo>
                  <a:lnTo>
                    <a:pt x="14137" y="4543"/>
                  </a:lnTo>
                  <a:lnTo>
                    <a:pt x="14732" y="4203"/>
                  </a:lnTo>
                  <a:lnTo>
                    <a:pt x="15963" y="3991"/>
                  </a:lnTo>
                  <a:lnTo>
                    <a:pt x="16642" y="4118"/>
                  </a:lnTo>
                  <a:lnTo>
                    <a:pt x="17236" y="4203"/>
                  </a:lnTo>
                  <a:lnTo>
                    <a:pt x="17831" y="4288"/>
                  </a:lnTo>
                  <a:lnTo>
                    <a:pt x="18128" y="4288"/>
                  </a:lnTo>
                  <a:lnTo>
                    <a:pt x="18340" y="3948"/>
                  </a:lnTo>
                  <a:lnTo>
                    <a:pt x="18340" y="3651"/>
                  </a:lnTo>
                  <a:lnTo>
                    <a:pt x="18255" y="3354"/>
                  </a:lnTo>
                  <a:lnTo>
                    <a:pt x="17916" y="2802"/>
                  </a:lnTo>
                  <a:lnTo>
                    <a:pt x="17151" y="2080"/>
                  </a:lnTo>
                  <a:lnTo>
                    <a:pt x="16600" y="1868"/>
                  </a:lnTo>
                  <a:lnTo>
                    <a:pt x="16345" y="1868"/>
                  </a:lnTo>
                  <a:lnTo>
                    <a:pt x="16260" y="2080"/>
                  </a:lnTo>
                  <a:lnTo>
                    <a:pt x="16090" y="2462"/>
                  </a:lnTo>
                  <a:lnTo>
                    <a:pt x="15581" y="2462"/>
                  </a:lnTo>
                  <a:lnTo>
                    <a:pt x="15326" y="2250"/>
                  </a:lnTo>
                  <a:lnTo>
                    <a:pt x="15029" y="2038"/>
                  </a:lnTo>
                  <a:lnTo>
                    <a:pt x="14477" y="1911"/>
                  </a:lnTo>
                  <a:lnTo>
                    <a:pt x="14137" y="1995"/>
                  </a:lnTo>
                  <a:lnTo>
                    <a:pt x="13798" y="2080"/>
                  </a:lnTo>
                  <a:lnTo>
                    <a:pt x="13416" y="2080"/>
                  </a:lnTo>
                  <a:lnTo>
                    <a:pt x="12736" y="2123"/>
                  </a:lnTo>
                  <a:lnTo>
                    <a:pt x="11675" y="2547"/>
                  </a:lnTo>
                  <a:lnTo>
                    <a:pt x="11166" y="3014"/>
                  </a:lnTo>
                  <a:lnTo>
                    <a:pt x="10741" y="3396"/>
                  </a:lnTo>
                  <a:lnTo>
                    <a:pt x="9552" y="3821"/>
                  </a:lnTo>
                  <a:lnTo>
                    <a:pt x="8279" y="3778"/>
                  </a:lnTo>
                  <a:lnTo>
                    <a:pt x="7090" y="3354"/>
                  </a:lnTo>
                  <a:lnTo>
                    <a:pt x="6623" y="2929"/>
                  </a:lnTo>
                  <a:lnTo>
                    <a:pt x="6241" y="2632"/>
                  </a:lnTo>
                  <a:lnTo>
                    <a:pt x="5519" y="2293"/>
                  </a:lnTo>
                  <a:lnTo>
                    <a:pt x="5010" y="2420"/>
                  </a:lnTo>
                  <a:lnTo>
                    <a:pt x="4840" y="2462"/>
                  </a:lnTo>
                  <a:lnTo>
                    <a:pt x="4458" y="2420"/>
                  </a:lnTo>
                  <a:lnTo>
                    <a:pt x="4331" y="2250"/>
                  </a:lnTo>
                  <a:lnTo>
                    <a:pt x="4246" y="2080"/>
                  </a:lnTo>
                  <a:lnTo>
                    <a:pt x="4373" y="1698"/>
                  </a:lnTo>
                  <a:lnTo>
                    <a:pt x="4500" y="1528"/>
                  </a:lnTo>
                  <a:lnTo>
                    <a:pt x="4840" y="1061"/>
                  </a:lnTo>
                  <a:lnTo>
                    <a:pt x="5180" y="594"/>
                  </a:lnTo>
                  <a:lnTo>
                    <a:pt x="5307" y="510"/>
                  </a:lnTo>
                  <a:lnTo>
                    <a:pt x="5349" y="212"/>
                  </a:lnTo>
                  <a:lnTo>
                    <a:pt x="5222" y="85"/>
                  </a:lnTo>
                  <a:lnTo>
                    <a:pt x="5010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5"/>
            <p:cNvSpPr/>
            <p:nvPr/>
          </p:nvSpPr>
          <p:spPr>
            <a:xfrm>
              <a:off x="6272551" y="1047269"/>
              <a:ext cx="152096" cy="348502"/>
            </a:xfrm>
            <a:custGeom>
              <a:avLst/>
              <a:gdLst/>
              <a:ahLst/>
              <a:cxnLst/>
              <a:rect l="l" t="t" r="r" b="b"/>
              <a:pathLst>
                <a:path w="4925" h="11293" extrusionOk="0">
                  <a:moveTo>
                    <a:pt x="4458" y="0"/>
                  </a:moveTo>
                  <a:lnTo>
                    <a:pt x="4246" y="85"/>
                  </a:lnTo>
                  <a:lnTo>
                    <a:pt x="3354" y="595"/>
                  </a:lnTo>
                  <a:lnTo>
                    <a:pt x="1444" y="1401"/>
                  </a:lnTo>
                  <a:lnTo>
                    <a:pt x="467" y="1741"/>
                  </a:lnTo>
                  <a:lnTo>
                    <a:pt x="213" y="1826"/>
                  </a:lnTo>
                  <a:lnTo>
                    <a:pt x="0" y="2165"/>
                  </a:lnTo>
                  <a:lnTo>
                    <a:pt x="85" y="2420"/>
                  </a:lnTo>
                  <a:lnTo>
                    <a:pt x="425" y="3397"/>
                  </a:lnTo>
                  <a:lnTo>
                    <a:pt x="510" y="4331"/>
                  </a:lnTo>
                  <a:lnTo>
                    <a:pt x="679" y="5604"/>
                  </a:lnTo>
                  <a:lnTo>
                    <a:pt x="1613" y="7897"/>
                  </a:lnTo>
                  <a:lnTo>
                    <a:pt x="2378" y="8958"/>
                  </a:lnTo>
                  <a:lnTo>
                    <a:pt x="2675" y="9383"/>
                  </a:lnTo>
                  <a:lnTo>
                    <a:pt x="3184" y="10232"/>
                  </a:lnTo>
                  <a:lnTo>
                    <a:pt x="3269" y="10699"/>
                  </a:lnTo>
                  <a:lnTo>
                    <a:pt x="3354" y="10996"/>
                  </a:lnTo>
                  <a:lnTo>
                    <a:pt x="3566" y="11293"/>
                  </a:lnTo>
                  <a:lnTo>
                    <a:pt x="4033" y="11293"/>
                  </a:lnTo>
                  <a:lnTo>
                    <a:pt x="4415" y="11251"/>
                  </a:lnTo>
                  <a:lnTo>
                    <a:pt x="4797" y="11123"/>
                  </a:lnTo>
                  <a:lnTo>
                    <a:pt x="4882" y="10656"/>
                  </a:lnTo>
                  <a:lnTo>
                    <a:pt x="4840" y="10359"/>
                  </a:lnTo>
                  <a:lnTo>
                    <a:pt x="4755" y="9934"/>
                  </a:lnTo>
                  <a:lnTo>
                    <a:pt x="4628" y="9552"/>
                  </a:lnTo>
                  <a:lnTo>
                    <a:pt x="4288" y="8703"/>
                  </a:lnTo>
                  <a:lnTo>
                    <a:pt x="4203" y="7005"/>
                  </a:lnTo>
                  <a:lnTo>
                    <a:pt x="4288" y="6114"/>
                  </a:lnTo>
                  <a:lnTo>
                    <a:pt x="4670" y="3779"/>
                  </a:lnTo>
                  <a:lnTo>
                    <a:pt x="4925" y="1274"/>
                  </a:lnTo>
                  <a:lnTo>
                    <a:pt x="4882" y="849"/>
                  </a:lnTo>
                  <a:lnTo>
                    <a:pt x="4713" y="298"/>
                  </a:lnTo>
                  <a:lnTo>
                    <a:pt x="4713" y="85"/>
                  </a:lnTo>
                  <a:lnTo>
                    <a:pt x="4458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5"/>
            <p:cNvSpPr/>
            <p:nvPr/>
          </p:nvSpPr>
          <p:spPr>
            <a:xfrm>
              <a:off x="6437731" y="1019741"/>
              <a:ext cx="162596" cy="357698"/>
            </a:xfrm>
            <a:custGeom>
              <a:avLst/>
              <a:gdLst/>
              <a:ahLst/>
              <a:cxnLst/>
              <a:rect l="l" t="t" r="r" b="b"/>
              <a:pathLst>
                <a:path w="5265" h="11591" extrusionOk="0">
                  <a:moveTo>
                    <a:pt x="807" y="1"/>
                  </a:moveTo>
                  <a:lnTo>
                    <a:pt x="595" y="43"/>
                  </a:lnTo>
                  <a:lnTo>
                    <a:pt x="467" y="86"/>
                  </a:lnTo>
                  <a:lnTo>
                    <a:pt x="382" y="256"/>
                  </a:lnTo>
                  <a:lnTo>
                    <a:pt x="552" y="553"/>
                  </a:lnTo>
                  <a:lnTo>
                    <a:pt x="637" y="723"/>
                  </a:lnTo>
                  <a:lnTo>
                    <a:pt x="765" y="1105"/>
                  </a:lnTo>
                  <a:lnTo>
                    <a:pt x="849" y="1869"/>
                  </a:lnTo>
                  <a:lnTo>
                    <a:pt x="765" y="2251"/>
                  </a:lnTo>
                  <a:lnTo>
                    <a:pt x="425" y="3482"/>
                  </a:lnTo>
                  <a:lnTo>
                    <a:pt x="43" y="5223"/>
                  </a:lnTo>
                  <a:lnTo>
                    <a:pt x="0" y="6326"/>
                  </a:lnTo>
                  <a:lnTo>
                    <a:pt x="128" y="6878"/>
                  </a:lnTo>
                  <a:lnTo>
                    <a:pt x="43" y="8067"/>
                  </a:lnTo>
                  <a:lnTo>
                    <a:pt x="170" y="10147"/>
                  </a:lnTo>
                  <a:lnTo>
                    <a:pt x="382" y="11081"/>
                  </a:lnTo>
                  <a:lnTo>
                    <a:pt x="467" y="11378"/>
                  </a:lnTo>
                  <a:lnTo>
                    <a:pt x="849" y="11591"/>
                  </a:lnTo>
                  <a:lnTo>
                    <a:pt x="1147" y="11506"/>
                  </a:lnTo>
                  <a:lnTo>
                    <a:pt x="2845" y="10742"/>
                  </a:lnTo>
                  <a:lnTo>
                    <a:pt x="4416" y="9850"/>
                  </a:lnTo>
                  <a:lnTo>
                    <a:pt x="4670" y="9723"/>
                  </a:lnTo>
                  <a:lnTo>
                    <a:pt x="5052" y="9256"/>
                  </a:lnTo>
                  <a:lnTo>
                    <a:pt x="5180" y="9001"/>
                  </a:lnTo>
                  <a:lnTo>
                    <a:pt x="5265" y="8874"/>
                  </a:lnTo>
                  <a:lnTo>
                    <a:pt x="5265" y="8619"/>
                  </a:lnTo>
                  <a:lnTo>
                    <a:pt x="5095" y="8534"/>
                  </a:lnTo>
                  <a:lnTo>
                    <a:pt x="4755" y="8407"/>
                  </a:lnTo>
                  <a:lnTo>
                    <a:pt x="4246" y="7940"/>
                  </a:lnTo>
                  <a:lnTo>
                    <a:pt x="3779" y="7133"/>
                  </a:lnTo>
                  <a:lnTo>
                    <a:pt x="3566" y="6496"/>
                  </a:lnTo>
                  <a:lnTo>
                    <a:pt x="2420" y="3482"/>
                  </a:lnTo>
                  <a:lnTo>
                    <a:pt x="1062" y="553"/>
                  </a:lnTo>
                  <a:lnTo>
                    <a:pt x="977" y="383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5"/>
            <p:cNvSpPr/>
            <p:nvPr/>
          </p:nvSpPr>
          <p:spPr>
            <a:xfrm>
              <a:off x="6041812" y="1990560"/>
              <a:ext cx="304193" cy="326252"/>
            </a:xfrm>
            <a:custGeom>
              <a:avLst/>
              <a:gdLst/>
              <a:ahLst/>
              <a:cxnLst/>
              <a:rect l="l" t="t" r="r" b="b"/>
              <a:pathLst>
                <a:path w="9850" h="10572" extrusionOk="0">
                  <a:moveTo>
                    <a:pt x="5689" y="1"/>
                  </a:moveTo>
                  <a:lnTo>
                    <a:pt x="5434" y="43"/>
                  </a:lnTo>
                  <a:lnTo>
                    <a:pt x="2845" y="807"/>
                  </a:lnTo>
                  <a:lnTo>
                    <a:pt x="255" y="1529"/>
                  </a:lnTo>
                  <a:lnTo>
                    <a:pt x="43" y="1614"/>
                  </a:lnTo>
                  <a:lnTo>
                    <a:pt x="0" y="1826"/>
                  </a:lnTo>
                  <a:lnTo>
                    <a:pt x="128" y="1996"/>
                  </a:lnTo>
                  <a:lnTo>
                    <a:pt x="722" y="2548"/>
                  </a:lnTo>
                  <a:lnTo>
                    <a:pt x="1401" y="3015"/>
                  </a:lnTo>
                  <a:lnTo>
                    <a:pt x="1529" y="3100"/>
                  </a:lnTo>
                  <a:lnTo>
                    <a:pt x="1826" y="3142"/>
                  </a:lnTo>
                  <a:lnTo>
                    <a:pt x="1996" y="3015"/>
                  </a:lnTo>
                  <a:lnTo>
                    <a:pt x="2335" y="2760"/>
                  </a:lnTo>
                  <a:lnTo>
                    <a:pt x="2972" y="2760"/>
                  </a:lnTo>
                  <a:lnTo>
                    <a:pt x="3269" y="2973"/>
                  </a:lnTo>
                  <a:lnTo>
                    <a:pt x="3567" y="3227"/>
                  </a:lnTo>
                  <a:lnTo>
                    <a:pt x="3609" y="3907"/>
                  </a:lnTo>
                  <a:lnTo>
                    <a:pt x="3482" y="4289"/>
                  </a:lnTo>
                  <a:lnTo>
                    <a:pt x="3354" y="4586"/>
                  </a:lnTo>
                  <a:lnTo>
                    <a:pt x="3354" y="5180"/>
                  </a:lnTo>
                  <a:lnTo>
                    <a:pt x="3609" y="5690"/>
                  </a:lnTo>
                  <a:lnTo>
                    <a:pt x="4034" y="6072"/>
                  </a:lnTo>
                  <a:lnTo>
                    <a:pt x="4331" y="6157"/>
                  </a:lnTo>
                  <a:lnTo>
                    <a:pt x="4628" y="6199"/>
                  </a:lnTo>
                  <a:lnTo>
                    <a:pt x="4925" y="5987"/>
                  </a:lnTo>
                  <a:lnTo>
                    <a:pt x="4798" y="5690"/>
                  </a:lnTo>
                  <a:lnTo>
                    <a:pt x="4501" y="4883"/>
                  </a:lnTo>
                  <a:lnTo>
                    <a:pt x="4331" y="4034"/>
                  </a:lnTo>
                  <a:lnTo>
                    <a:pt x="4246" y="3397"/>
                  </a:lnTo>
                  <a:lnTo>
                    <a:pt x="4288" y="2378"/>
                  </a:lnTo>
                  <a:lnTo>
                    <a:pt x="4585" y="1741"/>
                  </a:lnTo>
                  <a:lnTo>
                    <a:pt x="4798" y="1444"/>
                  </a:lnTo>
                  <a:lnTo>
                    <a:pt x="4968" y="2463"/>
                  </a:lnTo>
                  <a:lnTo>
                    <a:pt x="5519" y="4416"/>
                  </a:lnTo>
                  <a:lnTo>
                    <a:pt x="5604" y="5392"/>
                  </a:lnTo>
                  <a:lnTo>
                    <a:pt x="5647" y="5647"/>
                  </a:lnTo>
                  <a:lnTo>
                    <a:pt x="5859" y="5774"/>
                  </a:lnTo>
                  <a:lnTo>
                    <a:pt x="6368" y="5944"/>
                  </a:lnTo>
                  <a:lnTo>
                    <a:pt x="7133" y="6539"/>
                  </a:lnTo>
                  <a:lnTo>
                    <a:pt x="7642" y="7345"/>
                  </a:lnTo>
                  <a:lnTo>
                    <a:pt x="7812" y="8279"/>
                  </a:lnTo>
                  <a:lnTo>
                    <a:pt x="7769" y="8789"/>
                  </a:lnTo>
                  <a:lnTo>
                    <a:pt x="7727" y="9468"/>
                  </a:lnTo>
                  <a:lnTo>
                    <a:pt x="7727" y="10147"/>
                  </a:lnTo>
                  <a:lnTo>
                    <a:pt x="7769" y="10487"/>
                  </a:lnTo>
                  <a:lnTo>
                    <a:pt x="8109" y="10572"/>
                  </a:lnTo>
                  <a:lnTo>
                    <a:pt x="8364" y="10444"/>
                  </a:lnTo>
                  <a:lnTo>
                    <a:pt x="8746" y="10147"/>
                  </a:lnTo>
                  <a:lnTo>
                    <a:pt x="8958" y="9298"/>
                  </a:lnTo>
                  <a:lnTo>
                    <a:pt x="8916" y="8874"/>
                  </a:lnTo>
                  <a:lnTo>
                    <a:pt x="8788" y="8067"/>
                  </a:lnTo>
                  <a:lnTo>
                    <a:pt x="9043" y="6624"/>
                  </a:lnTo>
                  <a:lnTo>
                    <a:pt x="9468" y="5987"/>
                  </a:lnTo>
                  <a:lnTo>
                    <a:pt x="9680" y="5690"/>
                  </a:lnTo>
                  <a:lnTo>
                    <a:pt x="9765" y="5350"/>
                  </a:lnTo>
                  <a:lnTo>
                    <a:pt x="9850" y="5095"/>
                  </a:lnTo>
                  <a:lnTo>
                    <a:pt x="9680" y="4841"/>
                  </a:lnTo>
                  <a:lnTo>
                    <a:pt x="9468" y="4756"/>
                  </a:lnTo>
                  <a:lnTo>
                    <a:pt x="9213" y="4883"/>
                  </a:lnTo>
                  <a:lnTo>
                    <a:pt x="8576" y="5095"/>
                  </a:lnTo>
                  <a:lnTo>
                    <a:pt x="7854" y="4798"/>
                  </a:lnTo>
                  <a:lnTo>
                    <a:pt x="7515" y="4204"/>
                  </a:lnTo>
                  <a:lnTo>
                    <a:pt x="7218" y="3694"/>
                  </a:lnTo>
                  <a:lnTo>
                    <a:pt x="7048" y="3185"/>
                  </a:lnTo>
                  <a:lnTo>
                    <a:pt x="6496" y="1826"/>
                  </a:lnTo>
                  <a:lnTo>
                    <a:pt x="6029" y="468"/>
                  </a:lnTo>
                  <a:lnTo>
                    <a:pt x="5986" y="256"/>
                  </a:lnTo>
                  <a:lnTo>
                    <a:pt x="5689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5"/>
            <p:cNvSpPr/>
            <p:nvPr/>
          </p:nvSpPr>
          <p:spPr>
            <a:xfrm>
              <a:off x="6268598" y="1711517"/>
              <a:ext cx="123283" cy="317056"/>
            </a:xfrm>
            <a:custGeom>
              <a:avLst/>
              <a:gdLst/>
              <a:ahLst/>
              <a:cxnLst/>
              <a:rect l="l" t="t" r="r" b="b"/>
              <a:pathLst>
                <a:path w="3992" h="10274" extrusionOk="0">
                  <a:moveTo>
                    <a:pt x="510" y="0"/>
                  </a:moveTo>
                  <a:lnTo>
                    <a:pt x="171" y="255"/>
                  </a:lnTo>
                  <a:lnTo>
                    <a:pt x="1" y="892"/>
                  </a:lnTo>
                  <a:lnTo>
                    <a:pt x="1" y="1359"/>
                  </a:lnTo>
                  <a:lnTo>
                    <a:pt x="43" y="1613"/>
                  </a:lnTo>
                  <a:lnTo>
                    <a:pt x="86" y="1868"/>
                  </a:lnTo>
                  <a:lnTo>
                    <a:pt x="213" y="2590"/>
                  </a:lnTo>
                  <a:lnTo>
                    <a:pt x="892" y="3906"/>
                  </a:lnTo>
                  <a:lnTo>
                    <a:pt x="1232" y="4543"/>
                  </a:lnTo>
                  <a:lnTo>
                    <a:pt x="1444" y="4967"/>
                  </a:lnTo>
                  <a:lnTo>
                    <a:pt x="1657" y="5689"/>
                  </a:lnTo>
                  <a:lnTo>
                    <a:pt x="1529" y="6326"/>
                  </a:lnTo>
                  <a:lnTo>
                    <a:pt x="1105" y="6878"/>
                  </a:lnTo>
                  <a:lnTo>
                    <a:pt x="765" y="7175"/>
                  </a:lnTo>
                  <a:lnTo>
                    <a:pt x="425" y="7515"/>
                  </a:lnTo>
                  <a:lnTo>
                    <a:pt x="298" y="8236"/>
                  </a:lnTo>
                  <a:lnTo>
                    <a:pt x="553" y="8618"/>
                  </a:lnTo>
                  <a:lnTo>
                    <a:pt x="1190" y="9425"/>
                  </a:lnTo>
                  <a:lnTo>
                    <a:pt x="2039" y="10104"/>
                  </a:lnTo>
                  <a:lnTo>
                    <a:pt x="2293" y="10274"/>
                  </a:lnTo>
                  <a:lnTo>
                    <a:pt x="2675" y="10189"/>
                  </a:lnTo>
                  <a:lnTo>
                    <a:pt x="2845" y="9934"/>
                  </a:lnTo>
                  <a:lnTo>
                    <a:pt x="3185" y="9255"/>
                  </a:lnTo>
                  <a:lnTo>
                    <a:pt x="3694" y="7939"/>
                  </a:lnTo>
                  <a:lnTo>
                    <a:pt x="3991" y="6538"/>
                  </a:lnTo>
                  <a:lnTo>
                    <a:pt x="3991" y="5095"/>
                  </a:lnTo>
                  <a:lnTo>
                    <a:pt x="3822" y="4373"/>
                  </a:lnTo>
                  <a:lnTo>
                    <a:pt x="3652" y="3609"/>
                  </a:lnTo>
                  <a:lnTo>
                    <a:pt x="3397" y="2505"/>
                  </a:lnTo>
                  <a:lnTo>
                    <a:pt x="3440" y="1741"/>
                  </a:lnTo>
                  <a:lnTo>
                    <a:pt x="3609" y="1359"/>
                  </a:lnTo>
                  <a:lnTo>
                    <a:pt x="3694" y="892"/>
                  </a:lnTo>
                  <a:lnTo>
                    <a:pt x="3227" y="382"/>
                  </a:lnTo>
                  <a:lnTo>
                    <a:pt x="2803" y="297"/>
                  </a:lnTo>
                  <a:lnTo>
                    <a:pt x="2166" y="213"/>
                  </a:lnTo>
                  <a:lnTo>
                    <a:pt x="1529" y="4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5"/>
            <p:cNvSpPr/>
            <p:nvPr/>
          </p:nvSpPr>
          <p:spPr>
            <a:xfrm>
              <a:off x="6380046" y="1348594"/>
              <a:ext cx="351381" cy="170347"/>
            </a:xfrm>
            <a:custGeom>
              <a:avLst/>
              <a:gdLst/>
              <a:ahLst/>
              <a:cxnLst/>
              <a:rect l="l" t="t" r="r" b="b"/>
              <a:pathLst>
                <a:path w="11378" h="5520" extrusionOk="0">
                  <a:moveTo>
                    <a:pt x="6963" y="1"/>
                  </a:moveTo>
                  <a:lnTo>
                    <a:pt x="6708" y="170"/>
                  </a:lnTo>
                  <a:lnTo>
                    <a:pt x="5519" y="977"/>
                  </a:lnTo>
                  <a:lnTo>
                    <a:pt x="2845" y="2081"/>
                  </a:lnTo>
                  <a:lnTo>
                    <a:pt x="1444" y="2378"/>
                  </a:lnTo>
                  <a:lnTo>
                    <a:pt x="595" y="2548"/>
                  </a:lnTo>
                  <a:lnTo>
                    <a:pt x="43" y="3185"/>
                  </a:lnTo>
                  <a:lnTo>
                    <a:pt x="0" y="4076"/>
                  </a:lnTo>
                  <a:lnTo>
                    <a:pt x="0" y="4713"/>
                  </a:lnTo>
                  <a:lnTo>
                    <a:pt x="382" y="5010"/>
                  </a:lnTo>
                  <a:lnTo>
                    <a:pt x="977" y="4755"/>
                  </a:lnTo>
                  <a:lnTo>
                    <a:pt x="2081" y="4331"/>
                  </a:lnTo>
                  <a:lnTo>
                    <a:pt x="4331" y="3737"/>
                  </a:lnTo>
                  <a:lnTo>
                    <a:pt x="5477" y="3567"/>
                  </a:lnTo>
                  <a:lnTo>
                    <a:pt x="6029" y="3482"/>
                  </a:lnTo>
                  <a:lnTo>
                    <a:pt x="7048" y="3567"/>
                  </a:lnTo>
                  <a:lnTo>
                    <a:pt x="7897" y="3949"/>
                  </a:lnTo>
                  <a:lnTo>
                    <a:pt x="8576" y="4543"/>
                  </a:lnTo>
                  <a:lnTo>
                    <a:pt x="8746" y="4925"/>
                  </a:lnTo>
                  <a:lnTo>
                    <a:pt x="8873" y="5222"/>
                  </a:lnTo>
                  <a:lnTo>
                    <a:pt x="9170" y="5520"/>
                  </a:lnTo>
                  <a:lnTo>
                    <a:pt x="9595" y="5477"/>
                  </a:lnTo>
                  <a:lnTo>
                    <a:pt x="9977" y="5265"/>
                  </a:lnTo>
                  <a:lnTo>
                    <a:pt x="10486" y="4883"/>
                  </a:lnTo>
                  <a:lnTo>
                    <a:pt x="11123" y="4246"/>
                  </a:lnTo>
                  <a:lnTo>
                    <a:pt x="11335" y="3694"/>
                  </a:lnTo>
                  <a:lnTo>
                    <a:pt x="11378" y="3354"/>
                  </a:lnTo>
                  <a:lnTo>
                    <a:pt x="11335" y="3100"/>
                  </a:lnTo>
                  <a:lnTo>
                    <a:pt x="11166" y="2633"/>
                  </a:lnTo>
                  <a:lnTo>
                    <a:pt x="10996" y="2548"/>
                  </a:lnTo>
                  <a:lnTo>
                    <a:pt x="10826" y="2505"/>
                  </a:lnTo>
                  <a:lnTo>
                    <a:pt x="10571" y="2845"/>
                  </a:lnTo>
                  <a:lnTo>
                    <a:pt x="10486" y="3015"/>
                  </a:lnTo>
                  <a:lnTo>
                    <a:pt x="10317" y="3227"/>
                  </a:lnTo>
                  <a:lnTo>
                    <a:pt x="9977" y="3482"/>
                  </a:lnTo>
                  <a:lnTo>
                    <a:pt x="9680" y="3354"/>
                  </a:lnTo>
                  <a:lnTo>
                    <a:pt x="9085" y="2972"/>
                  </a:lnTo>
                  <a:lnTo>
                    <a:pt x="7897" y="2505"/>
                  </a:lnTo>
                  <a:lnTo>
                    <a:pt x="7217" y="2378"/>
                  </a:lnTo>
                  <a:lnTo>
                    <a:pt x="7642" y="1699"/>
                  </a:lnTo>
                  <a:lnTo>
                    <a:pt x="7769" y="977"/>
                  </a:lnTo>
                  <a:lnTo>
                    <a:pt x="7557" y="510"/>
                  </a:lnTo>
                  <a:lnTo>
                    <a:pt x="7387" y="298"/>
                  </a:lnTo>
                  <a:lnTo>
                    <a:pt x="7260" y="86"/>
                  </a:lnTo>
                  <a:lnTo>
                    <a:pt x="6963" y="1"/>
                  </a:lnTo>
                  <a:close/>
                </a:path>
              </a:pathLst>
            </a:custGeom>
            <a:solidFill>
              <a:srgbClr val="8CC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5"/>
            <p:cNvSpPr/>
            <p:nvPr/>
          </p:nvSpPr>
          <p:spPr>
            <a:xfrm>
              <a:off x="6387921" y="1488794"/>
              <a:ext cx="184894" cy="209632"/>
            </a:xfrm>
            <a:custGeom>
              <a:avLst/>
              <a:gdLst/>
              <a:ahLst/>
              <a:cxnLst/>
              <a:rect l="l" t="t" r="r" b="b"/>
              <a:pathLst>
                <a:path w="5987" h="6793" extrusionOk="0">
                  <a:moveTo>
                    <a:pt x="4543" y="0"/>
                  </a:moveTo>
                  <a:lnTo>
                    <a:pt x="4161" y="85"/>
                  </a:lnTo>
                  <a:lnTo>
                    <a:pt x="2208" y="637"/>
                  </a:lnTo>
                  <a:lnTo>
                    <a:pt x="340" y="1359"/>
                  </a:lnTo>
                  <a:lnTo>
                    <a:pt x="127" y="1444"/>
                  </a:lnTo>
                  <a:lnTo>
                    <a:pt x="0" y="1741"/>
                  </a:lnTo>
                  <a:lnTo>
                    <a:pt x="43" y="1995"/>
                  </a:lnTo>
                  <a:lnTo>
                    <a:pt x="467" y="4330"/>
                  </a:lnTo>
                  <a:lnTo>
                    <a:pt x="764" y="6793"/>
                  </a:lnTo>
                  <a:lnTo>
                    <a:pt x="1019" y="6708"/>
                  </a:lnTo>
                  <a:lnTo>
                    <a:pt x="1104" y="6580"/>
                  </a:lnTo>
                  <a:lnTo>
                    <a:pt x="2165" y="5731"/>
                  </a:lnTo>
                  <a:lnTo>
                    <a:pt x="4458" y="4033"/>
                  </a:lnTo>
                  <a:lnTo>
                    <a:pt x="5774" y="3396"/>
                  </a:lnTo>
                  <a:lnTo>
                    <a:pt x="5859" y="3354"/>
                  </a:lnTo>
                  <a:lnTo>
                    <a:pt x="5986" y="3269"/>
                  </a:lnTo>
                  <a:lnTo>
                    <a:pt x="5901" y="3142"/>
                  </a:lnTo>
                  <a:lnTo>
                    <a:pt x="5604" y="2547"/>
                  </a:lnTo>
                  <a:lnTo>
                    <a:pt x="5349" y="1231"/>
                  </a:lnTo>
                  <a:lnTo>
                    <a:pt x="5137" y="595"/>
                  </a:lnTo>
                  <a:lnTo>
                    <a:pt x="5010" y="297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5"/>
            <p:cNvSpPr/>
            <p:nvPr/>
          </p:nvSpPr>
          <p:spPr>
            <a:xfrm>
              <a:off x="1454691" y="4384216"/>
              <a:ext cx="131127" cy="171643"/>
            </a:xfrm>
            <a:custGeom>
              <a:avLst/>
              <a:gdLst/>
              <a:ahLst/>
              <a:cxnLst/>
              <a:rect l="l" t="t" r="r" b="b"/>
              <a:pathLst>
                <a:path w="4246" h="5562" extrusionOk="0">
                  <a:moveTo>
                    <a:pt x="2081" y="0"/>
                  </a:moveTo>
                  <a:lnTo>
                    <a:pt x="1996" y="212"/>
                  </a:lnTo>
                  <a:lnTo>
                    <a:pt x="1911" y="722"/>
                  </a:lnTo>
                  <a:lnTo>
                    <a:pt x="1359" y="1316"/>
                  </a:lnTo>
                  <a:lnTo>
                    <a:pt x="934" y="1486"/>
                  </a:lnTo>
                  <a:lnTo>
                    <a:pt x="722" y="1613"/>
                  </a:lnTo>
                  <a:lnTo>
                    <a:pt x="680" y="1826"/>
                  </a:lnTo>
                  <a:lnTo>
                    <a:pt x="637" y="2505"/>
                  </a:lnTo>
                  <a:lnTo>
                    <a:pt x="255" y="3863"/>
                  </a:lnTo>
                  <a:lnTo>
                    <a:pt x="85" y="4585"/>
                  </a:lnTo>
                  <a:lnTo>
                    <a:pt x="0" y="5137"/>
                  </a:lnTo>
                  <a:lnTo>
                    <a:pt x="382" y="5562"/>
                  </a:lnTo>
                  <a:lnTo>
                    <a:pt x="934" y="5477"/>
                  </a:lnTo>
                  <a:lnTo>
                    <a:pt x="1486" y="5392"/>
                  </a:lnTo>
                  <a:lnTo>
                    <a:pt x="2632" y="5307"/>
                  </a:lnTo>
                  <a:lnTo>
                    <a:pt x="3184" y="5434"/>
                  </a:lnTo>
                  <a:lnTo>
                    <a:pt x="3439" y="5477"/>
                  </a:lnTo>
                  <a:lnTo>
                    <a:pt x="3906" y="5434"/>
                  </a:lnTo>
                  <a:lnTo>
                    <a:pt x="4161" y="5180"/>
                  </a:lnTo>
                  <a:lnTo>
                    <a:pt x="4246" y="4755"/>
                  </a:lnTo>
                  <a:lnTo>
                    <a:pt x="4203" y="4458"/>
                  </a:lnTo>
                  <a:lnTo>
                    <a:pt x="3949" y="3651"/>
                  </a:lnTo>
                  <a:lnTo>
                    <a:pt x="3906" y="2760"/>
                  </a:lnTo>
                  <a:lnTo>
                    <a:pt x="3949" y="2335"/>
                  </a:lnTo>
                  <a:lnTo>
                    <a:pt x="3736" y="1613"/>
                  </a:lnTo>
                  <a:lnTo>
                    <a:pt x="3099" y="679"/>
                  </a:lnTo>
                  <a:lnTo>
                    <a:pt x="2505" y="170"/>
                  </a:lnTo>
                  <a:lnTo>
                    <a:pt x="2378" y="43"/>
                  </a:lnTo>
                  <a:lnTo>
                    <a:pt x="2081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75"/>
            <p:cNvSpPr/>
            <p:nvPr/>
          </p:nvSpPr>
          <p:spPr>
            <a:xfrm>
              <a:off x="1297355" y="4019997"/>
              <a:ext cx="64297" cy="69466"/>
            </a:xfrm>
            <a:custGeom>
              <a:avLst/>
              <a:gdLst/>
              <a:ahLst/>
              <a:cxnLst/>
              <a:rect l="l" t="t" r="r" b="b"/>
              <a:pathLst>
                <a:path w="2082" h="2251" extrusionOk="0">
                  <a:moveTo>
                    <a:pt x="1147" y="0"/>
                  </a:moveTo>
                  <a:lnTo>
                    <a:pt x="765" y="43"/>
                  </a:lnTo>
                  <a:lnTo>
                    <a:pt x="86" y="764"/>
                  </a:lnTo>
                  <a:lnTo>
                    <a:pt x="1" y="1189"/>
                  </a:lnTo>
                  <a:lnTo>
                    <a:pt x="1" y="1401"/>
                  </a:lnTo>
                  <a:lnTo>
                    <a:pt x="256" y="1783"/>
                  </a:lnTo>
                  <a:lnTo>
                    <a:pt x="680" y="2080"/>
                  </a:lnTo>
                  <a:lnTo>
                    <a:pt x="1232" y="2250"/>
                  </a:lnTo>
                  <a:lnTo>
                    <a:pt x="1784" y="2250"/>
                  </a:lnTo>
                  <a:lnTo>
                    <a:pt x="1954" y="2038"/>
                  </a:lnTo>
                  <a:lnTo>
                    <a:pt x="1954" y="1571"/>
                  </a:lnTo>
                  <a:lnTo>
                    <a:pt x="2081" y="1316"/>
                  </a:lnTo>
                  <a:lnTo>
                    <a:pt x="2039" y="722"/>
                  </a:lnTo>
                  <a:lnTo>
                    <a:pt x="1572" y="43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5"/>
            <p:cNvSpPr/>
            <p:nvPr/>
          </p:nvSpPr>
          <p:spPr>
            <a:xfrm>
              <a:off x="1445520" y="4220438"/>
              <a:ext cx="62939" cy="72089"/>
            </a:xfrm>
            <a:custGeom>
              <a:avLst/>
              <a:gdLst/>
              <a:ahLst/>
              <a:cxnLst/>
              <a:rect l="l" t="t" r="r" b="b"/>
              <a:pathLst>
                <a:path w="2038" h="2336" extrusionOk="0">
                  <a:moveTo>
                    <a:pt x="679" y="1"/>
                  </a:moveTo>
                  <a:lnTo>
                    <a:pt x="467" y="128"/>
                  </a:lnTo>
                  <a:lnTo>
                    <a:pt x="212" y="298"/>
                  </a:lnTo>
                  <a:lnTo>
                    <a:pt x="0" y="765"/>
                  </a:lnTo>
                  <a:lnTo>
                    <a:pt x="85" y="1062"/>
                  </a:lnTo>
                  <a:lnTo>
                    <a:pt x="297" y="1529"/>
                  </a:lnTo>
                  <a:lnTo>
                    <a:pt x="1062" y="2123"/>
                  </a:lnTo>
                  <a:lnTo>
                    <a:pt x="1529" y="2293"/>
                  </a:lnTo>
                  <a:lnTo>
                    <a:pt x="1783" y="2335"/>
                  </a:lnTo>
                  <a:lnTo>
                    <a:pt x="2038" y="2123"/>
                  </a:lnTo>
                  <a:lnTo>
                    <a:pt x="2038" y="1868"/>
                  </a:lnTo>
                  <a:lnTo>
                    <a:pt x="1996" y="1401"/>
                  </a:lnTo>
                  <a:lnTo>
                    <a:pt x="1444" y="680"/>
                  </a:lnTo>
                  <a:lnTo>
                    <a:pt x="1104" y="425"/>
                  </a:lnTo>
                  <a:lnTo>
                    <a:pt x="977" y="298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5"/>
            <p:cNvSpPr/>
            <p:nvPr/>
          </p:nvSpPr>
          <p:spPr>
            <a:xfrm>
              <a:off x="6574069" y="1482221"/>
              <a:ext cx="55094" cy="95666"/>
            </a:xfrm>
            <a:custGeom>
              <a:avLst/>
              <a:gdLst/>
              <a:ahLst/>
              <a:cxnLst/>
              <a:rect l="l" t="t" r="r" b="b"/>
              <a:pathLst>
                <a:path w="1784" h="3100" extrusionOk="0">
                  <a:moveTo>
                    <a:pt x="552" y="1"/>
                  </a:moveTo>
                  <a:lnTo>
                    <a:pt x="213" y="86"/>
                  </a:lnTo>
                  <a:lnTo>
                    <a:pt x="43" y="171"/>
                  </a:lnTo>
                  <a:lnTo>
                    <a:pt x="1" y="383"/>
                  </a:lnTo>
                  <a:lnTo>
                    <a:pt x="213" y="765"/>
                  </a:lnTo>
                  <a:lnTo>
                    <a:pt x="255" y="1020"/>
                  </a:lnTo>
                  <a:lnTo>
                    <a:pt x="298" y="1190"/>
                  </a:lnTo>
                  <a:lnTo>
                    <a:pt x="298" y="1402"/>
                  </a:lnTo>
                  <a:lnTo>
                    <a:pt x="383" y="1784"/>
                  </a:lnTo>
                  <a:lnTo>
                    <a:pt x="680" y="2633"/>
                  </a:lnTo>
                  <a:lnTo>
                    <a:pt x="1019" y="3100"/>
                  </a:lnTo>
                  <a:lnTo>
                    <a:pt x="1019" y="2760"/>
                  </a:lnTo>
                  <a:lnTo>
                    <a:pt x="1062" y="2633"/>
                  </a:lnTo>
                  <a:lnTo>
                    <a:pt x="934" y="2124"/>
                  </a:lnTo>
                  <a:lnTo>
                    <a:pt x="934" y="1572"/>
                  </a:lnTo>
                  <a:lnTo>
                    <a:pt x="1317" y="1359"/>
                  </a:lnTo>
                  <a:lnTo>
                    <a:pt x="1614" y="1275"/>
                  </a:lnTo>
                  <a:lnTo>
                    <a:pt x="1741" y="1232"/>
                  </a:lnTo>
                  <a:lnTo>
                    <a:pt x="1784" y="1020"/>
                  </a:lnTo>
                  <a:lnTo>
                    <a:pt x="1741" y="935"/>
                  </a:lnTo>
                  <a:lnTo>
                    <a:pt x="1529" y="553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5"/>
            <p:cNvSpPr/>
            <p:nvPr/>
          </p:nvSpPr>
          <p:spPr>
            <a:xfrm>
              <a:off x="1178063" y="3823475"/>
              <a:ext cx="48547" cy="61597"/>
            </a:xfrm>
            <a:custGeom>
              <a:avLst/>
              <a:gdLst/>
              <a:ahLst/>
              <a:cxnLst/>
              <a:rect l="l" t="t" r="r" b="b"/>
              <a:pathLst>
                <a:path w="1572" h="1996" extrusionOk="0">
                  <a:moveTo>
                    <a:pt x="298" y="0"/>
                  </a:moveTo>
                  <a:lnTo>
                    <a:pt x="128" y="212"/>
                  </a:lnTo>
                  <a:lnTo>
                    <a:pt x="86" y="637"/>
                  </a:lnTo>
                  <a:lnTo>
                    <a:pt x="1" y="934"/>
                  </a:lnTo>
                  <a:lnTo>
                    <a:pt x="43" y="1274"/>
                  </a:lnTo>
                  <a:lnTo>
                    <a:pt x="128" y="1741"/>
                  </a:lnTo>
                  <a:lnTo>
                    <a:pt x="298" y="1953"/>
                  </a:lnTo>
                  <a:lnTo>
                    <a:pt x="510" y="1995"/>
                  </a:lnTo>
                  <a:lnTo>
                    <a:pt x="892" y="1953"/>
                  </a:lnTo>
                  <a:lnTo>
                    <a:pt x="1444" y="1486"/>
                  </a:lnTo>
                  <a:lnTo>
                    <a:pt x="1572" y="1146"/>
                  </a:lnTo>
                  <a:lnTo>
                    <a:pt x="1529" y="849"/>
                  </a:lnTo>
                  <a:lnTo>
                    <a:pt x="850" y="85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5"/>
            <p:cNvSpPr/>
            <p:nvPr/>
          </p:nvSpPr>
          <p:spPr>
            <a:xfrm>
              <a:off x="1394382" y="4135293"/>
              <a:ext cx="60344" cy="61597"/>
            </a:xfrm>
            <a:custGeom>
              <a:avLst/>
              <a:gdLst/>
              <a:ahLst/>
              <a:cxnLst/>
              <a:rect l="l" t="t" r="r" b="b"/>
              <a:pathLst>
                <a:path w="1954" h="1996" extrusionOk="0">
                  <a:moveTo>
                    <a:pt x="340" y="0"/>
                  </a:moveTo>
                  <a:lnTo>
                    <a:pt x="170" y="43"/>
                  </a:lnTo>
                  <a:lnTo>
                    <a:pt x="1" y="255"/>
                  </a:lnTo>
                  <a:lnTo>
                    <a:pt x="43" y="509"/>
                  </a:lnTo>
                  <a:lnTo>
                    <a:pt x="213" y="892"/>
                  </a:lnTo>
                  <a:lnTo>
                    <a:pt x="765" y="1613"/>
                  </a:lnTo>
                  <a:lnTo>
                    <a:pt x="1104" y="1910"/>
                  </a:lnTo>
                  <a:lnTo>
                    <a:pt x="1232" y="1995"/>
                  </a:lnTo>
                  <a:lnTo>
                    <a:pt x="1444" y="1953"/>
                  </a:lnTo>
                  <a:lnTo>
                    <a:pt x="1571" y="1868"/>
                  </a:lnTo>
                  <a:lnTo>
                    <a:pt x="1826" y="1656"/>
                  </a:lnTo>
                  <a:lnTo>
                    <a:pt x="1953" y="1359"/>
                  </a:lnTo>
                  <a:lnTo>
                    <a:pt x="1741" y="1019"/>
                  </a:lnTo>
                  <a:lnTo>
                    <a:pt x="722" y="127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5"/>
            <p:cNvSpPr/>
            <p:nvPr/>
          </p:nvSpPr>
          <p:spPr>
            <a:xfrm>
              <a:off x="2839097" y="4536175"/>
              <a:ext cx="51141" cy="56381"/>
            </a:xfrm>
            <a:custGeom>
              <a:avLst/>
              <a:gdLst/>
              <a:ahLst/>
              <a:cxnLst/>
              <a:rect l="l" t="t" r="r" b="b"/>
              <a:pathLst>
                <a:path w="1656" h="1827" extrusionOk="0">
                  <a:moveTo>
                    <a:pt x="255" y="1"/>
                  </a:moveTo>
                  <a:lnTo>
                    <a:pt x="127" y="128"/>
                  </a:lnTo>
                  <a:lnTo>
                    <a:pt x="0" y="256"/>
                  </a:lnTo>
                  <a:lnTo>
                    <a:pt x="85" y="425"/>
                  </a:lnTo>
                  <a:lnTo>
                    <a:pt x="212" y="553"/>
                  </a:lnTo>
                  <a:lnTo>
                    <a:pt x="382" y="722"/>
                  </a:lnTo>
                  <a:lnTo>
                    <a:pt x="637" y="1105"/>
                  </a:lnTo>
                  <a:lnTo>
                    <a:pt x="594" y="1359"/>
                  </a:lnTo>
                  <a:lnTo>
                    <a:pt x="594" y="1572"/>
                  </a:lnTo>
                  <a:lnTo>
                    <a:pt x="807" y="1614"/>
                  </a:lnTo>
                  <a:lnTo>
                    <a:pt x="1231" y="1699"/>
                  </a:lnTo>
                  <a:lnTo>
                    <a:pt x="1656" y="1826"/>
                  </a:lnTo>
                  <a:lnTo>
                    <a:pt x="1656" y="1826"/>
                  </a:lnTo>
                  <a:lnTo>
                    <a:pt x="1359" y="1444"/>
                  </a:lnTo>
                  <a:lnTo>
                    <a:pt x="934" y="553"/>
                  </a:lnTo>
                  <a:lnTo>
                    <a:pt x="594" y="256"/>
                  </a:lnTo>
                  <a:lnTo>
                    <a:pt x="467" y="128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75"/>
            <p:cNvSpPr/>
            <p:nvPr/>
          </p:nvSpPr>
          <p:spPr>
            <a:xfrm>
              <a:off x="6284348" y="2058701"/>
              <a:ext cx="44594" cy="51135"/>
            </a:xfrm>
            <a:custGeom>
              <a:avLst/>
              <a:gdLst/>
              <a:ahLst/>
              <a:cxnLst/>
              <a:rect l="l" t="t" r="r" b="b"/>
              <a:pathLst>
                <a:path w="1444" h="1657" extrusionOk="0">
                  <a:moveTo>
                    <a:pt x="0" y="0"/>
                  </a:moveTo>
                  <a:lnTo>
                    <a:pt x="255" y="807"/>
                  </a:lnTo>
                  <a:lnTo>
                    <a:pt x="552" y="1444"/>
                  </a:lnTo>
                  <a:lnTo>
                    <a:pt x="722" y="1656"/>
                  </a:lnTo>
                  <a:lnTo>
                    <a:pt x="1062" y="1656"/>
                  </a:lnTo>
                  <a:lnTo>
                    <a:pt x="1231" y="1571"/>
                  </a:lnTo>
                  <a:lnTo>
                    <a:pt x="1444" y="1444"/>
                  </a:lnTo>
                  <a:lnTo>
                    <a:pt x="1444" y="1147"/>
                  </a:lnTo>
                  <a:lnTo>
                    <a:pt x="1316" y="977"/>
                  </a:lnTo>
                  <a:lnTo>
                    <a:pt x="1019" y="680"/>
                  </a:lnTo>
                  <a:lnTo>
                    <a:pt x="425" y="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75"/>
            <p:cNvSpPr/>
            <p:nvPr/>
          </p:nvSpPr>
          <p:spPr>
            <a:xfrm>
              <a:off x="1986948" y="4105142"/>
              <a:ext cx="59016" cy="45889"/>
            </a:xfrm>
            <a:custGeom>
              <a:avLst/>
              <a:gdLst/>
              <a:ahLst/>
              <a:cxnLst/>
              <a:rect l="l" t="t" r="r" b="b"/>
              <a:pathLst>
                <a:path w="1911" h="1487" extrusionOk="0">
                  <a:moveTo>
                    <a:pt x="213" y="1"/>
                  </a:moveTo>
                  <a:lnTo>
                    <a:pt x="43" y="128"/>
                  </a:lnTo>
                  <a:lnTo>
                    <a:pt x="0" y="255"/>
                  </a:lnTo>
                  <a:lnTo>
                    <a:pt x="85" y="468"/>
                  </a:lnTo>
                  <a:lnTo>
                    <a:pt x="213" y="510"/>
                  </a:lnTo>
                  <a:lnTo>
                    <a:pt x="510" y="595"/>
                  </a:lnTo>
                  <a:lnTo>
                    <a:pt x="892" y="977"/>
                  </a:lnTo>
                  <a:lnTo>
                    <a:pt x="977" y="1317"/>
                  </a:lnTo>
                  <a:lnTo>
                    <a:pt x="1104" y="1486"/>
                  </a:lnTo>
                  <a:lnTo>
                    <a:pt x="1444" y="1486"/>
                  </a:lnTo>
                  <a:lnTo>
                    <a:pt x="1571" y="1402"/>
                  </a:lnTo>
                  <a:lnTo>
                    <a:pt x="1911" y="1402"/>
                  </a:lnTo>
                  <a:lnTo>
                    <a:pt x="1826" y="1317"/>
                  </a:lnTo>
                  <a:lnTo>
                    <a:pt x="1486" y="935"/>
                  </a:lnTo>
                  <a:lnTo>
                    <a:pt x="892" y="255"/>
                  </a:lnTo>
                  <a:lnTo>
                    <a:pt x="425" y="86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5"/>
            <p:cNvSpPr/>
            <p:nvPr/>
          </p:nvSpPr>
          <p:spPr>
            <a:xfrm>
              <a:off x="2770913" y="4490316"/>
              <a:ext cx="36750" cy="49839"/>
            </a:xfrm>
            <a:custGeom>
              <a:avLst/>
              <a:gdLst/>
              <a:ahLst/>
              <a:cxnLst/>
              <a:rect l="l" t="t" r="r" b="b"/>
              <a:pathLst>
                <a:path w="1190" h="1615" extrusionOk="0">
                  <a:moveTo>
                    <a:pt x="595" y="1"/>
                  </a:moveTo>
                  <a:lnTo>
                    <a:pt x="255" y="43"/>
                  </a:lnTo>
                  <a:lnTo>
                    <a:pt x="85" y="171"/>
                  </a:lnTo>
                  <a:lnTo>
                    <a:pt x="0" y="383"/>
                  </a:lnTo>
                  <a:lnTo>
                    <a:pt x="43" y="510"/>
                  </a:lnTo>
                  <a:lnTo>
                    <a:pt x="298" y="510"/>
                  </a:lnTo>
                  <a:lnTo>
                    <a:pt x="595" y="765"/>
                  </a:lnTo>
                  <a:lnTo>
                    <a:pt x="892" y="1359"/>
                  </a:lnTo>
                  <a:lnTo>
                    <a:pt x="1189" y="1614"/>
                  </a:lnTo>
                  <a:lnTo>
                    <a:pt x="1189" y="1190"/>
                  </a:lnTo>
                  <a:lnTo>
                    <a:pt x="977" y="468"/>
                  </a:lnTo>
                  <a:lnTo>
                    <a:pt x="722" y="171"/>
                  </a:lnTo>
                  <a:lnTo>
                    <a:pt x="595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5"/>
            <p:cNvSpPr/>
            <p:nvPr/>
          </p:nvSpPr>
          <p:spPr>
            <a:xfrm>
              <a:off x="2019713" y="4295121"/>
              <a:ext cx="38047" cy="24904"/>
            </a:xfrm>
            <a:custGeom>
              <a:avLst/>
              <a:gdLst/>
              <a:ahLst/>
              <a:cxnLst/>
              <a:rect l="l" t="t" r="r" b="b"/>
              <a:pathLst>
                <a:path w="1232" h="807" extrusionOk="0">
                  <a:moveTo>
                    <a:pt x="43" y="0"/>
                  </a:moveTo>
                  <a:lnTo>
                    <a:pt x="1" y="255"/>
                  </a:lnTo>
                  <a:lnTo>
                    <a:pt x="43" y="467"/>
                  </a:lnTo>
                  <a:lnTo>
                    <a:pt x="383" y="765"/>
                  </a:lnTo>
                  <a:lnTo>
                    <a:pt x="638" y="807"/>
                  </a:lnTo>
                  <a:lnTo>
                    <a:pt x="850" y="807"/>
                  </a:lnTo>
                  <a:lnTo>
                    <a:pt x="1189" y="637"/>
                  </a:lnTo>
                  <a:lnTo>
                    <a:pt x="1232" y="467"/>
                  </a:lnTo>
                  <a:lnTo>
                    <a:pt x="1147" y="213"/>
                  </a:lnTo>
                  <a:lnTo>
                    <a:pt x="722" y="0"/>
                  </a:lnTo>
                  <a:lnTo>
                    <a:pt x="383" y="43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5"/>
            <p:cNvSpPr/>
            <p:nvPr/>
          </p:nvSpPr>
          <p:spPr>
            <a:xfrm>
              <a:off x="2749945" y="4452326"/>
              <a:ext cx="44594" cy="34100"/>
            </a:xfrm>
            <a:custGeom>
              <a:avLst/>
              <a:gdLst/>
              <a:ahLst/>
              <a:cxnLst/>
              <a:rect l="l" t="t" r="r" b="b"/>
              <a:pathLst>
                <a:path w="1444" h="1105" extrusionOk="0">
                  <a:moveTo>
                    <a:pt x="297" y="1"/>
                  </a:moveTo>
                  <a:lnTo>
                    <a:pt x="128" y="128"/>
                  </a:lnTo>
                  <a:lnTo>
                    <a:pt x="0" y="298"/>
                  </a:lnTo>
                  <a:lnTo>
                    <a:pt x="128" y="638"/>
                  </a:lnTo>
                  <a:lnTo>
                    <a:pt x="213" y="765"/>
                  </a:lnTo>
                  <a:lnTo>
                    <a:pt x="467" y="977"/>
                  </a:lnTo>
                  <a:lnTo>
                    <a:pt x="1104" y="935"/>
                  </a:lnTo>
                  <a:lnTo>
                    <a:pt x="1444" y="1105"/>
                  </a:lnTo>
                  <a:lnTo>
                    <a:pt x="1316" y="765"/>
                  </a:lnTo>
                  <a:lnTo>
                    <a:pt x="849" y="425"/>
                  </a:lnTo>
                  <a:lnTo>
                    <a:pt x="722" y="255"/>
                  </a:lnTo>
                  <a:lnTo>
                    <a:pt x="595" y="86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5"/>
            <p:cNvSpPr/>
            <p:nvPr/>
          </p:nvSpPr>
          <p:spPr>
            <a:xfrm>
              <a:off x="6255505" y="1982721"/>
              <a:ext cx="24922" cy="47185"/>
            </a:xfrm>
            <a:custGeom>
              <a:avLst/>
              <a:gdLst/>
              <a:ahLst/>
              <a:cxnLst/>
              <a:rect l="l" t="t" r="r" b="b"/>
              <a:pathLst>
                <a:path w="807" h="1529" extrusionOk="0">
                  <a:moveTo>
                    <a:pt x="0" y="0"/>
                  </a:moveTo>
                  <a:lnTo>
                    <a:pt x="85" y="722"/>
                  </a:lnTo>
                  <a:lnTo>
                    <a:pt x="340" y="1189"/>
                  </a:lnTo>
                  <a:lnTo>
                    <a:pt x="382" y="1316"/>
                  </a:lnTo>
                  <a:lnTo>
                    <a:pt x="467" y="1528"/>
                  </a:lnTo>
                  <a:lnTo>
                    <a:pt x="637" y="1486"/>
                  </a:lnTo>
                  <a:lnTo>
                    <a:pt x="722" y="1359"/>
                  </a:lnTo>
                  <a:lnTo>
                    <a:pt x="807" y="1146"/>
                  </a:lnTo>
                  <a:lnTo>
                    <a:pt x="722" y="977"/>
                  </a:lnTo>
                  <a:lnTo>
                    <a:pt x="382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5"/>
            <p:cNvSpPr/>
            <p:nvPr/>
          </p:nvSpPr>
          <p:spPr>
            <a:xfrm>
              <a:off x="2793209" y="4453653"/>
              <a:ext cx="22297" cy="45889"/>
            </a:xfrm>
            <a:custGeom>
              <a:avLst/>
              <a:gdLst/>
              <a:ahLst/>
              <a:cxnLst/>
              <a:rect l="l" t="t" r="r" b="b"/>
              <a:pathLst>
                <a:path w="722" h="1487" extrusionOk="0">
                  <a:moveTo>
                    <a:pt x="170" y="0"/>
                  </a:moveTo>
                  <a:lnTo>
                    <a:pt x="0" y="170"/>
                  </a:lnTo>
                  <a:lnTo>
                    <a:pt x="128" y="382"/>
                  </a:lnTo>
                  <a:lnTo>
                    <a:pt x="382" y="807"/>
                  </a:lnTo>
                  <a:lnTo>
                    <a:pt x="595" y="1486"/>
                  </a:lnTo>
                  <a:lnTo>
                    <a:pt x="722" y="1019"/>
                  </a:lnTo>
                  <a:lnTo>
                    <a:pt x="552" y="425"/>
                  </a:lnTo>
                  <a:lnTo>
                    <a:pt x="425" y="170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75"/>
            <p:cNvSpPr/>
            <p:nvPr/>
          </p:nvSpPr>
          <p:spPr>
            <a:xfrm>
              <a:off x="1096786" y="3824772"/>
              <a:ext cx="26250" cy="19689"/>
            </a:xfrm>
            <a:custGeom>
              <a:avLst/>
              <a:gdLst/>
              <a:ahLst/>
              <a:cxnLst/>
              <a:rect l="l" t="t" r="r" b="b"/>
              <a:pathLst>
                <a:path w="850" h="638" extrusionOk="0">
                  <a:moveTo>
                    <a:pt x="595" y="1"/>
                  </a:moveTo>
                  <a:lnTo>
                    <a:pt x="425" y="43"/>
                  </a:lnTo>
                  <a:lnTo>
                    <a:pt x="298" y="85"/>
                  </a:lnTo>
                  <a:lnTo>
                    <a:pt x="43" y="255"/>
                  </a:lnTo>
                  <a:lnTo>
                    <a:pt x="1" y="425"/>
                  </a:lnTo>
                  <a:lnTo>
                    <a:pt x="86" y="552"/>
                  </a:lnTo>
                  <a:lnTo>
                    <a:pt x="340" y="637"/>
                  </a:lnTo>
                  <a:lnTo>
                    <a:pt x="468" y="637"/>
                  </a:lnTo>
                  <a:lnTo>
                    <a:pt x="637" y="595"/>
                  </a:lnTo>
                  <a:lnTo>
                    <a:pt x="850" y="425"/>
                  </a:lnTo>
                  <a:lnTo>
                    <a:pt x="850" y="255"/>
                  </a:lnTo>
                  <a:lnTo>
                    <a:pt x="807" y="128"/>
                  </a:lnTo>
                  <a:lnTo>
                    <a:pt x="595" y="1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5"/>
            <p:cNvSpPr/>
            <p:nvPr/>
          </p:nvSpPr>
          <p:spPr>
            <a:xfrm>
              <a:off x="5884506" y="2070490"/>
              <a:ext cx="30172" cy="27527"/>
            </a:xfrm>
            <a:custGeom>
              <a:avLst/>
              <a:gdLst/>
              <a:ahLst/>
              <a:cxnLst/>
              <a:rect l="l" t="t" r="r" b="b"/>
              <a:pathLst>
                <a:path w="977" h="892" extrusionOk="0">
                  <a:moveTo>
                    <a:pt x="976" y="0"/>
                  </a:moveTo>
                  <a:lnTo>
                    <a:pt x="552" y="170"/>
                  </a:lnTo>
                  <a:lnTo>
                    <a:pt x="255" y="255"/>
                  </a:lnTo>
                  <a:lnTo>
                    <a:pt x="85" y="340"/>
                  </a:lnTo>
                  <a:lnTo>
                    <a:pt x="0" y="637"/>
                  </a:lnTo>
                  <a:lnTo>
                    <a:pt x="85" y="722"/>
                  </a:lnTo>
                  <a:lnTo>
                    <a:pt x="212" y="892"/>
                  </a:lnTo>
                  <a:lnTo>
                    <a:pt x="382" y="722"/>
                  </a:lnTo>
                  <a:lnTo>
                    <a:pt x="467" y="637"/>
                  </a:lnTo>
                  <a:lnTo>
                    <a:pt x="764" y="383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5"/>
            <p:cNvSpPr/>
            <p:nvPr/>
          </p:nvSpPr>
          <p:spPr>
            <a:xfrm>
              <a:off x="2827270" y="4499512"/>
              <a:ext cx="22328" cy="22281"/>
            </a:xfrm>
            <a:custGeom>
              <a:avLst/>
              <a:gdLst/>
              <a:ahLst/>
              <a:cxnLst/>
              <a:rect l="l" t="t" r="r" b="b"/>
              <a:pathLst>
                <a:path w="723" h="722" extrusionOk="0">
                  <a:moveTo>
                    <a:pt x="553" y="0"/>
                  </a:moveTo>
                  <a:lnTo>
                    <a:pt x="383" y="85"/>
                  </a:lnTo>
                  <a:lnTo>
                    <a:pt x="43" y="85"/>
                  </a:lnTo>
                  <a:lnTo>
                    <a:pt x="1" y="255"/>
                  </a:lnTo>
                  <a:lnTo>
                    <a:pt x="43" y="382"/>
                  </a:lnTo>
                  <a:lnTo>
                    <a:pt x="213" y="679"/>
                  </a:lnTo>
                  <a:lnTo>
                    <a:pt x="383" y="722"/>
                  </a:lnTo>
                  <a:lnTo>
                    <a:pt x="553" y="722"/>
                  </a:lnTo>
                  <a:lnTo>
                    <a:pt x="638" y="510"/>
                  </a:lnTo>
                  <a:lnTo>
                    <a:pt x="638" y="382"/>
                  </a:lnTo>
                  <a:lnTo>
                    <a:pt x="723" y="170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rgbClr val="8CC929">
                <a:alpha val="20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5"/>
            <p:cNvSpPr/>
            <p:nvPr/>
          </p:nvSpPr>
          <p:spPr>
            <a:xfrm>
              <a:off x="3937673" y="4414336"/>
              <a:ext cx="5281" cy="5277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43" y="1"/>
                  </a:moveTo>
                  <a:lnTo>
                    <a:pt x="1" y="86"/>
                  </a:lnTo>
                  <a:lnTo>
                    <a:pt x="43" y="128"/>
                  </a:lnTo>
                  <a:lnTo>
                    <a:pt x="86" y="170"/>
                  </a:lnTo>
                  <a:lnTo>
                    <a:pt x="171" y="86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>
                <a:alpha val="4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0" name="Google Shape;510;p75"/>
          <p:cNvSpPr/>
          <p:nvPr/>
        </p:nvSpPr>
        <p:spPr>
          <a:xfrm rot="10800000">
            <a:off x="5816696" y="3607926"/>
            <a:ext cx="668400" cy="668400"/>
          </a:xfrm>
          <a:prstGeom prst="ellipse">
            <a:avLst/>
          </a:prstGeom>
          <a:noFill/>
          <a:ln w="38100" cap="flat" cmpd="sng">
            <a:solidFill>
              <a:srgbClr val="ED7D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1" name="Google Shape;511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433" y="3809040"/>
            <a:ext cx="524625" cy="25608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75"/>
          <p:cNvSpPr/>
          <p:nvPr/>
        </p:nvSpPr>
        <p:spPr>
          <a:xfrm rot="10800000">
            <a:off x="8008189" y="2890739"/>
            <a:ext cx="120900" cy="120900"/>
          </a:xfrm>
          <a:prstGeom prst="ellipse">
            <a:avLst/>
          </a:prstGeom>
          <a:solidFill>
            <a:srgbClr val="FF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75"/>
          <p:cNvSpPr/>
          <p:nvPr/>
        </p:nvSpPr>
        <p:spPr>
          <a:xfrm rot="10800000">
            <a:off x="8058584" y="2976724"/>
            <a:ext cx="15600" cy="636900"/>
          </a:xfrm>
          <a:prstGeom prst="rect">
            <a:avLst/>
          </a:prstGeom>
          <a:solidFill>
            <a:srgbClr val="FF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75"/>
          <p:cNvSpPr txBox="1"/>
          <p:nvPr/>
        </p:nvSpPr>
        <p:spPr>
          <a:xfrm>
            <a:off x="14833" y="110543"/>
            <a:ext cx="10002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eXp Realty </a:t>
            </a:r>
            <a:b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is founded</a:t>
            </a: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5" name="Google Shape;515;p75"/>
          <p:cNvSpPr txBox="1"/>
          <p:nvPr/>
        </p:nvSpPr>
        <p:spPr>
          <a:xfrm>
            <a:off x="1163050" y="272800"/>
            <a:ext cx="1288800" cy="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Featured in Swanepoel Trends Report</a:t>
            </a: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6" name="Google Shape;516;p75"/>
          <p:cNvSpPr txBox="1"/>
          <p:nvPr/>
        </p:nvSpPr>
        <p:spPr>
          <a:xfrm>
            <a:off x="2774345" y="161250"/>
            <a:ext cx="12888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eXp World Holdings becomes publicly traded company</a:t>
            </a: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7" name="Google Shape;517;p75"/>
          <p:cNvSpPr txBox="1"/>
          <p:nvPr/>
        </p:nvSpPr>
        <p:spPr>
          <a:xfrm>
            <a:off x="4246671" y="260592"/>
            <a:ext cx="16173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eXp Realty launches Agent Equity Program &amp; ICON Agent Award</a:t>
            </a: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8" name="Google Shape;518;p75"/>
          <p:cNvSpPr txBox="1"/>
          <p:nvPr/>
        </p:nvSpPr>
        <p:spPr>
          <a:xfrm>
            <a:off x="1997334" y="4455672"/>
            <a:ext cx="19035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Founder and CEO,</a:t>
            </a:r>
            <a:b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Glenn Sanford, is recognized as one of the Top 100 Most Influential in Real Estate</a:t>
            </a: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9" name="Google Shape;519;p75"/>
          <p:cNvSpPr txBox="1"/>
          <p:nvPr/>
        </p:nvSpPr>
        <p:spPr>
          <a:xfrm>
            <a:off x="428243" y="4295165"/>
            <a:ext cx="14877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eXp Realty celebrates its first year and first 11 open states</a:t>
            </a: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520" name="Google Shape;520;p75"/>
          <p:cNvCxnSpPr/>
          <p:nvPr/>
        </p:nvCxnSpPr>
        <p:spPr>
          <a:xfrm>
            <a:off x="993675" y="189143"/>
            <a:ext cx="0" cy="435900"/>
          </a:xfrm>
          <a:prstGeom prst="straightConnector1">
            <a:avLst/>
          </a:prstGeom>
          <a:noFill/>
          <a:ln w="19050" cap="flat" cmpd="sng">
            <a:solidFill>
              <a:srgbClr val="335AA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p75"/>
          <p:cNvCxnSpPr/>
          <p:nvPr/>
        </p:nvCxnSpPr>
        <p:spPr>
          <a:xfrm>
            <a:off x="2439788" y="189143"/>
            <a:ext cx="0" cy="435900"/>
          </a:xfrm>
          <a:prstGeom prst="straightConnector1">
            <a:avLst/>
          </a:prstGeom>
          <a:noFill/>
          <a:ln w="19050" cap="flat" cmpd="sng">
            <a:solidFill>
              <a:srgbClr val="335AA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" name="Google Shape;522;p75"/>
          <p:cNvCxnSpPr/>
          <p:nvPr/>
        </p:nvCxnSpPr>
        <p:spPr>
          <a:xfrm>
            <a:off x="4063136" y="198093"/>
            <a:ext cx="0" cy="435900"/>
          </a:xfrm>
          <a:prstGeom prst="straightConnector1">
            <a:avLst/>
          </a:prstGeom>
          <a:noFill/>
          <a:ln w="19050" cap="flat" cmpd="sng">
            <a:solidFill>
              <a:srgbClr val="335AA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3" name="Google Shape;523;p75"/>
          <p:cNvCxnSpPr/>
          <p:nvPr/>
        </p:nvCxnSpPr>
        <p:spPr>
          <a:xfrm>
            <a:off x="5853933" y="198093"/>
            <a:ext cx="0" cy="435900"/>
          </a:xfrm>
          <a:prstGeom prst="straightConnector1">
            <a:avLst/>
          </a:prstGeom>
          <a:noFill/>
          <a:ln w="19050" cap="flat" cmpd="sng">
            <a:solidFill>
              <a:srgbClr val="335AA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4" name="Google Shape;524;p75"/>
          <p:cNvCxnSpPr/>
          <p:nvPr/>
        </p:nvCxnSpPr>
        <p:spPr>
          <a:xfrm>
            <a:off x="428234" y="4395670"/>
            <a:ext cx="0" cy="435900"/>
          </a:xfrm>
          <a:prstGeom prst="straightConnector1">
            <a:avLst/>
          </a:prstGeom>
          <a:noFill/>
          <a:ln w="19050" cap="flat" cmpd="sng">
            <a:solidFill>
              <a:srgbClr val="335AA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75"/>
          <p:cNvCxnSpPr/>
          <p:nvPr/>
        </p:nvCxnSpPr>
        <p:spPr>
          <a:xfrm>
            <a:off x="2012821" y="4410237"/>
            <a:ext cx="0" cy="435900"/>
          </a:xfrm>
          <a:prstGeom prst="straightConnector1">
            <a:avLst/>
          </a:prstGeom>
          <a:noFill/>
          <a:ln w="19050" cap="flat" cmpd="sng">
            <a:solidFill>
              <a:srgbClr val="335AA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6" name="Google Shape;526;p75"/>
          <p:cNvSpPr txBox="1"/>
          <p:nvPr/>
        </p:nvSpPr>
        <p:spPr>
          <a:xfrm>
            <a:off x="7851569" y="154550"/>
            <a:ext cx="11544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Inman Innovator Award Winner for Broker Owner</a:t>
            </a: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527" name="Google Shape;527;p75"/>
          <p:cNvCxnSpPr/>
          <p:nvPr/>
        </p:nvCxnSpPr>
        <p:spPr>
          <a:xfrm>
            <a:off x="7732399" y="198093"/>
            <a:ext cx="0" cy="435900"/>
          </a:xfrm>
          <a:prstGeom prst="straightConnector1">
            <a:avLst/>
          </a:prstGeom>
          <a:noFill/>
          <a:ln w="19050" cap="flat" cmpd="sng">
            <a:solidFill>
              <a:srgbClr val="335AA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" name="Google Shape;528;p75"/>
          <p:cNvCxnSpPr/>
          <p:nvPr/>
        </p:nvCxnSpPr>
        <p:spPr>
          <a:xfrm>
            <a:off x="9006008" y="193879"/>
            <a:ext cx="0" cy="435900"/>
          </a:xfrm>
          <a:prstGeom prst="straightConnector1">
            <a:avLst/>
          </a:prstGeom>
          <a:noFill/>
          <a:ln w="19050" cap="flat" cmpd="sng">
            <a:solidFill>
              <a:srgbClr val="335AA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9" name="Google Shape;529;p75"/>
          <p:cNvSpPr txBox="1"/>
          <p:nvPr/>
        </p:nvSpPr>
        <p:spPr>
          <a:xfrm>
            <a:off x="4026450" y="4311294"/>
            <a:ext cx="13782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eXp Realty launches</a:t>
            </a:r>
            <a:b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in Canada</a:t>
            </a: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0" name="Google Shape;530;p75"/>
          <p:cNvSpPr txBox="1"/>
          <p:nvPr/>
        </p:nvSpPr>
        <p:spPr>
          <a:xfrm>
            <a:off x="5682797" y="4364391"/>
            <a:ext cx="1205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eXp Realty triples agent count in a single year</a:t>
            </a: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531" name="Google Shape;531;p75"/>
          <p:cNvCxnSpPr/>
          <p:nvPr/>
        </p:nvCxnSpPr>
        <p:spPr>
          <a:xfrm>
            <a:off x="4042548" y="4410237"/>
            <a:ext cx="0" cy="435900"/>
          </a:xfrm>
          <a:prstGeom prst="straightConnector1">
            <a:avLst/>
          </a:prstGeom>
          <a:noFill/>
          <a:ln w="19050" cap="flat" cmpd="sng">
            <a:solidFill>
              <a:srgbClr val="335AA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75"/>
          <p:cNvCxnSpPr/>
          <p:nvPr/>
        </p:nvCxnSpPr>
        <p:spPr>
          <a:xfrm>
            <a:off x="5688964" y="4410237"/>
            <a:ext cx="0" cy="435900"/>
          </a:xfrm>
          <a:prstGeom prst="straightConnector1">
            <a:avLst/>
          </a:prstGeom>
          <a:noFill/>
          <a:ln w="19050" cap="flat" cmpd="sng">
            <a:solidFill>
              <a:srgbClr val="335AA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" name="Google Shape;533;p75"/>
          <p:cNvCxnSpPr/>
          <p:nvPr/>
        </p:nvCxnSpPr>
        <p:spPr>
          <a:xfrm>
            <a:off x="7350989" y="4410237"/>
            <a:ext cx="0" cy="435900"/>
          </a:xfrm>
          <a:prstGeom prst="straightConnector1">
            <a:avLst/>
          </a:prstGeom>
          <a:noFill/>
          <a:ln w="19050" cap="flat" cmpd="sng">
            <a:solidFill>
              <a:srgbClr val="335AA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4" name="Google Shape;534;p75"/>
          <p:cNvSpPr txBox="1"/>
          <p:nvPr/>
        </p:nvSpPr>
        <p:spPr>
          <a:xfrm>
            <a:off x="6039851" y="231428"/>
            <a:ext cx="16926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eXp Realty reaches 10,000 agent milestone; named to 2018 Glassdoor Best Places to Work</a:t>
            </a: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5" name="Google Shape;535;p75"/>
          <p:cNvSpPr txBox="1"/>
          <p:nvPr/>
        </p:nvSpPr>
        <p:spPr>
          <a:xfrm>
            <a:off x="7354466" y="4507153"/>
            <a:ext cx="16173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eXp World Holdings joins Nasdaq; eXp Realty</a:t>
            </a: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open in all 50 states</a:t>
            </a: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35833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sunset&#10;&#10;Description automatically generated">
            <a:extLst>
              <a:ext uri="{FF2B5EF4-FFF2-40B4-BE49-F238E27FC236}">
                <a16:creationId xmlns:a16="http://schemas.microsoft.com/office/drawing/2014/main" id="{CC5F6E7D-7981-4169-B3A9-6E4EE9DB3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333" y="0"/>
            <a:ext cx="2812869" cy="5303520"/>
          </a:xfrm>
          <a:prstGeom prst="rect">
            <a:avLst/>
          </a:prstGeom>
        </p:spPr>
      </p:pic>
      <p:pic>
        <p:nvPicPr>
          <p:cNvPr id="5" name="Picture 4" descr="A group of people on a boat&#10;&#10;Description automatically generated">
            <a:extLst>
              <a:ext uri="{FF2B5EF4-FFF2-40B4-BE49-F238E27FC236}">
                <a16:creationId xmlns:a16="http://schemas.microsoft.com/office/drawing/2014/main" id="{01C41B00-A066-44F7-9E34-5649B6345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2978330" cy="5143500"/>
          </a:xfrm>
          <a:prstGeom prst="rect">
            <a:avLst/>
          </a:prstGeom>
        </p:spPr>
      </p:pic>
      <p:pic>
        <p:nvPicPr>
          <p:cNvPr id="11" name="Picture 10" descr="A group of people sitting at a table with drinks and food&#10;&#10;Description automatically generated with low confidence">
            <a:extLst>
              <a:ext uri="{FF2B5EF4-FFF2-40B4-BE49-F238E27FC236}">
                <a16:creationId xmlns:a16="http://schemas.microsoft.com/office/drawing/2014/main" id="{CB900AB2-BFED-4A0D-8603-0EB14A2A4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0"/>
            <a:ext cx="33528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060" y="-205283"/>
            <a:ext cx="10386060" cy="5523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205283"/>
            <a:ext cx="8122919" cy="55235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-205283"/>
            <a:ext cx="8122919" cy="552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36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24"/>
            <a:ext cx="9181020" cy="5164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3820" y="327661"/>
            <a:ext cx="9227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NOT eXp </a:t>
            </a:r>
            <a:r>
              <a:rPr lang="en-PH" sz="2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PH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YOU...</a:t>
            </a:r>
          </a:p>
          <a:p>
            <a:pPr algn="ctr"/>
            <a:r>
              <a:rPr lang="en-PH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it's eXp </a:t>
            </a:r>
            <a:r>
              <a:rPr lang="en-PH" sz="2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PH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YOU and your "Business Partners"</a:t>
            </a:r>
          </a:p>
          <a:p>
            <a:pPr algn="ctr"/>
            <a:r>
              <a:rPr lang="en-PH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that make it powerful</a:t>
            </a:r>
          </a:p>
        </p:txBody>
      </p:sp>
      <p:sp>
        <p:nvSpPr>
          <p:cNvPr id="5" name="Cross 4"/>
          <p:cNvSpPr/>
          <p:nvPr/>
        </p:nvSpPr>
        <p:spPr>
          <a:xfrm>
            <a:off x="3676650" y="2687512"/>
            <a:ext cx="1485900" cy="1485900"/>
          </a:xfrm>
          <a:prstGeom prst="plus">
            <a:avLst>
              <a:gd name="adj" fmla="val 43462"/>
            </a:avLst>
          </a:prstGeom>
          <a:solidFill>
            <a:srgbClr val="377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79162"/>
            <a:ext cx="2697480" cy="1400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15" y="1870708"/>
            <a:ext cx="5362891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18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1A0EB0-D056-49CC-8CDE-22124EAD3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740" y="0"/>
            <a:ext cx="4138279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9144000" cy="51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1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/>
              <a:t>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20B43E-EB27-4E79-8BDC-68013D0BB7DB}"/>
              </a:ext>
            </a:extLst>
          </p:cNvPr>
          <p:cNvSpPr/>
          <p:nvPr/>
        </p:nvSpPr>
        <p:spPr>
          <a:xfrm>
            <a:off x="715992" y="238119"/>
            <a:ext cx="7655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773FD"/>
                </a:solidFill>
              </a:rPr>
              <a:t>Grow Through Leverage</a:t>
            </a:r>
          </a:p>
          <a:p>
            <a:pPr algn="ctr"/>
            <a:r>
              <a:rPr lang="en-US" sz="2400" b="1" dirty="0">
                <a:latin typeface="Calibri"/>
                <a:ea typeface="Calibri"/>
                <a:cs typeface="Times New Roman"/>
              </a:rPr>
              <a:t>Without ever paying a piece of your commission, paying a fee, or paying for the systems and staff already built in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272775"/>
            <a:ext cx="4192438" cy="243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/>
              <a:buChar char=""/>
            </a:pPr>
            <a:r>
              <a:rPr lang="en-US" sz="2400" dirty="0">
                <a:latin typeface="Calibri"/>
                <a:ea typeface="Calibri"/>
                <a:cs typeface="Times New Roman"/>
              </a:rPr>
              <a:t>Onboarding Concierge</a:t>
            </a:r>
            <a:endParaRPr lang="en-PH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Font typeface="Symbol"/>
              <a:buChar char=""/>
            </a:pPr>
            <a:r>
              <a:rPr lang="en-US" sz="2400" dirty="0">
                <a:latin typeface="Calibri"/>
                <a:ea typeface="Calibri"/>
                <a:cs typeface="Times New Roman"/>
              </a:rPr>
              <a:t>Graphics Designer</a:t>
            </a:r>
            <a:endParaRPr lang="en-PH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Font typeface="Symbol"/>
              <a:buChar char=""/>
            </a:pPr>
            <a:r>
              <a:rPr lang="en-US" sz="2400" dirty="0">
                <a:latin typeface="Calibri"/>
                <a:ea typeface="Calibri"/>
                <a:cs typeface="Times New Roman"/>
              </a:rPr>
              <a:t>Marketing / CRM Expert</a:t>
            </a:r>
            <a:endParaRPr lang="en-PH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Font typeface="Symbol"/>
              <a:buChar char=""/>
            </a:pPr>
            <a:r>
              <a:rPr lang="en-US" sz="2400" dirty="0">
                <a:latin typeface="Calibri"/>
                <a:ea typeface="Calibri"/>
                <a:cs typeface="Times New Roman"/>
              </a:rPr>
              <a:t>Seller Data</a:t>
            </a:r>
            <a:endParaRPr lang="en-PH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Font typeface="Symbol"/>
              <a:buChar char=""/>
            </a:pPr>
            <a:r>
              <a:rPr lang="en-US" sz="2400" dirty="0">
                <a:latin typeface="Calibri"/>
                <a:ea typeface="Calibri"/>
                <a:cs typeface="Times New Roman"/>
              </a:rPr>
              <a:t>CoFounders Training HUB</a:t>
            </a:r>
            <a:endParaRPr lang="en-PH" sz="2400" dirty="0">
              <a:latin typeface="Calibri"/>
              <a:ea typeface="Calibri"/>
              <a:cs typeface="Times New Roman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2272775"/>
            <a:ext cx="4382218" cy="2478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/>
              <a:buChar char=""/>
            </a:pPr>
            <a:r>
              <a:rPr lang="en-US" sz="2400" dirty="0">
                <a:latin typeface="Calibri"/>
                <a:ea typeface="Calibri"/>
                <a:cs typeface="Times New Roman"/>
              </a:rPr>
              <a:t>Coaching &amp; Business Planning</a:t>
            </a:r>
            <a:endParaRPr lang="en-PH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Font typeface="Symbol"/>
              <a:buChar char=""/>
            </a:pPr>
            <a:r>
              <a:rPr lang="en-US" sz="2400" dirty="0">
                <a:latin typeface="Calibri"/>
                <a:ea typeface="Calibri"/>
                <a:cs typeface="Times New Roman"/>
              </a:rPr>
              <a:t>Lead Generation</a:t>
            </a:r>
            <a:endParaRPr lang="en-PH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Font typeface="Symbol"/>
              <a:buChar char=""/>
            </a:pPr>
            <a:r>
              <a:rPr lang="en-US" sz="2400" dirty="0">
                <a:latin typeface="Calibri"/>
                <a:ea typeface="Calibri"/>
                <a:cs typeface="Times New Roman"/>
              </a:rPr>
              <a:t>Production Bootcamps</a:t>
            </a:r>
            <a:endParaRPr lang="en-PH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Font typeface="Symbol"/>
              <a:buChar char=""/>
            </a:pPr>
            <a:r>
              <a:rPr lang="en-US" sz="2400" dirty="0">
                <a:latin typeface="Calibri"/>
                <a:ea typeface="Calibri"/>
                <a:cs typeface="Times New Roman"/>
              </a:rPr>
              <a:t>Agent Attraction System</a:t>
            </a:r>
            <a:endParaRPr lang="en-PH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/>
              <a:buChar char=""/>
            </a:pPr>
            <a:r>
              <a:rPr lang="en-US" sz="2400" dirty="0">
                <a:latin typeface="Calibri"/>
                <a:ea typeface="Calibri"/>
                <a:cs typeface="Times New Roman"/>
              </a:rPr>
              <a:t>Next Generation Sales Training</a:t>
            </a:r>
            <a:endParaRPr lang="en-PH" sz="2400" dirty="0">
              <a:latin typeface="Calibri"/>
              <a:ea typeface="Calibri"/>
              <a:cs typeface="Times New Roman"/>
            </a:endParaRPr>
          </a:p>
          <a:p>
            <a:endParaRPr lang="en-PH" sz="2000" dirty="0"/>
          </a:p>
        </p:txBody>
      </p:sp>
    </p:spTree>
    <p:extLst>
      <p:ext uri="{BB962C8B-B14F-4D97-AF65-F5344CB8AC3E}">
        <p14:creationId xmlns:p14="http://schemas.microsoft.com/office/powerpoint/2010/main" val="193377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/>
              <a:t>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20B43E-EB27-4E79-8BDC-68013D0BB7DB}"/>
              </a:ext>
            </a:extLst>
          </p:cNvPr>
          <p:cNvSpPr/>
          <p:nvPr/>
        </p:nvSpPr>
        <p:spPr>
          <a:xfrm>
            <a:off x="142335" y="382102"/>
            <a:ext cx="934671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3773FD"/>
                </a:solidFill>
              </a:rPr>
              <a:t>Next Generation Sales Training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This is Your Sales Gym</a:t>
            </a:r>
            <a:endParaRPr lang="en-PH" sz="3600" b="1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rgbClr val="3773FD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014" y="1998711"/>
            <a:ext cx="6657707" cy="2463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Clr>
                <a:schemeClr val="bg1"/>
              </a:buClr>
              <a:buFont typeface="Symbol"/>
              <a:buChar char="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How to create a listing per week</a:t>
            </a:r>
            <a:endParaRPr lang="en-PH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Clr>
                <a:schemeClr val="bg1"/>
              </a:buClr>
              <a:buFont typeface="Symbol"/>
              <a:buChar char="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How to dominate your market</a:t>
            </a:r>
            <a:endParaRPr lang="en-PH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Clr>
                <a:schemeClr val="bg1"/>
              </a:buClr>
              <a:buFont typeface="Symbol"/>
              <a:buChar char="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Condition your sales ability to separate yourself</a:t>
            </a:r>
            <a:endParaRPr lang="en-PH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Clr>
                <a:schemeClr val="bg1"/>
              </a:buClr>
              <a:buFont typeface="Symbol"/>
              <a:buChar char="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Art of the conversation</a:t>
            </a:r>
            <a:endParaRPr lang="en-PH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Clr>
                <a:schemeClr val="bg1"/>
              </a:buClr>
              <a:buFont typeface="Symbol"/>
              <a:buChar char="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Closing skills</a:t>
            </a:r>
            <a:endParaRPr lang="en-PH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Symbol"/>
              <a:buChar char="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Real Results</a:t>
            </a:r>
            <a:endParaRPr lang="en-PH" sz="24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978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29593" y="228600"/>
            <a:ext cx="6583855" cy="128489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Lead Generation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6" y="1366838"/>
            <a:ext cx="6796088" cy="3208665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KV Core Technology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ISA’s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Online Funnel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31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media-exp1.licdn.com/dms/image/C5112AQEr1TJ22zlu1A/article-cover_image-shrink_600_2000/0/1552372408494?e=1635984000&amp;v=beta&amp;t=wtb35y_t4l82zcnJ6RYMvtGWT7DIqoodHuGspUoY-6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341" y="3850"/>
            <a:ext cx="11992516" cy="513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Google Shape;282;p72" descr="eXp-Realt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0330" y="4561100"/>
            <a:ext cx="973200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72"/>
          <p:cNvSpPr/>
          <p:nvPr/>
        </p:nvSpPr>
        <p:spPr>
          <a:xfrm>
            <a:off x="4132775" y="-3850"/>
            <a:ext cx="5011200" cy="5143500"/>
          </a:xfrm>
          <a:prstGeom prst="rect">
            <a:avLst/>
          </a:prstGeom>
          <a:solidFill>
            <a:srgbClr val="FFFFFF">
              <a:alpha val="8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72"/>
          <p:cNvSpPr/>
          <p:nvPr/>
        </p:nvSpPr>
        <p:spPr>
          <a:xfrm>
            <a:off x="4270175" y="324299"/>
            <a:ext cx="4517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PH" sz="3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6 Major Disruptors</a:t>
            </a:r>
            <a:endParaRPr sz="3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287" name="Google Shape;287;p72"/>
          <p:cNvCxnSpPr/>
          <p:nvPr/>
        </p:nvCxnSpPr>
        <p:spPr>
          <a:xfrm>
            <a:off x="4270175" y="1002692"/>
            <a:ext cx="3792600" cy="0"/>
          </a:xfrm>
          <a:prstGeom prst="straightConnector1">
            <a:avLst/>
          </a:prstGeom>
          <a:noFill/>
          <a:ln w="28575" cap="flat" cmpd="sng">
            <a:solidFill>
              <a:srgbClr val="F9A81A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88" name="Google Shape;288;p72"/>
          <p:cNvSpPr txBox="1"/>
          <p:nvPr/>
        </p:nvSpPr>
        <p:spPr>
          <a:xfrm>
            <a:off x="4203025" y="1225958"/>
            <a:ext cx="5087400" cy="4644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342900">
              <a:lnSpc>
                <a:spcPct val="107000"/>
              </a:lnSpc>
              <a:buClr>
                <a:srgbClr val="1A469D"/>
              </a:buClr>
              <a:buFont typeface="Symbol"/>
              <a:buChar char=""/>
            </a:pPr>
            <a:r>
              <a:rPr lang="en-US" sz="2200" dirty="0">
                <a:solidFill>
                  <a:srgbClr val="335AA5"/>
                </a:solidFill>
                <a:latin typeface="Calibri"/>
                <a:ea typeface="Calibri"/>
                <a:cs typeface="Times New Roman"/>
              </a:rPr>
              <a:t>How we help agents sell a lot more homes</a:t>
            </a:r>
            <a:endParaRPr lang="en-PH" sz="2200" dirty="0">
              <a:solidFill>
                <a:srgbClr val="335AA5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Clr>
                <a:srgbClr val="1A469D"/>
              </a:buClr>
              <a:buFont typeface="Symbol"/>
              <a:buChar char=""/>
            </a:pPr>
            <a:r>
              <a:rPr lang="en-US" sz="2200" dirty="0">
                <a:solidFill>
                  <a:srgbClr val="335AA5"/>
                </a:solidFill>
                <a:latin typeface="Calibri"/>
                <a:ea typeface="Calibri"/>
                <a:cs typeface="Times New Roman"/>
              </a:rPr>
              <a:t>Industry Leading Technology &amp; Lead Generation</a:t>
            </a:r>
            <a:endParaRPr lang="en-PH" sz="2200" dirty="0">
              <a:solidFill>
                <a:srgbClr val="335AA5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Clr>
                <a:srgbClr val="1A469D"/>
              </a:buClr>
              <a:buFont typeface="Symbol"/>
              <a:buChar char=""/>
            </a:pPr>
            <a:r>
              <a:rPr lang="en-US" sz="2200" dirty="0">
                <a:solidFill>
                  <a:srgbClr val="335AA5"/>
                </a:solidFill>
                <a:latin typeface="Calibri"/>
                <a:ea typeface="Calibri"/>
                <a:cs typeface="Times New Roman"/>
              </a:rPr>
              <a:t>Affordable Health Care</a:t>
            </a:r>
            <a:endParaRPr lang="en-PH" sz="2200" dirty="0">
              <a:solidFill>
                <a:srgbClr val="335AA5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Clr>
                <a:srgbClr val="1A469D"/>
              </a:buClr>
              <a:buFont typeface="Symbol"/>
              <a:buChar char=""/>
            </a:pPr>
            <a:r>
              <a:rPr lang="en-US" sz="2200" dirty="0">
                <a:solidFill>
                  <a:srgbClr val="335AA5"/>
                </a:solidFill>
                <a:latin typeface="Calibri"/>
                <a:ea typeface="Calibri"/>
                <a:cs typeface="Times New Roman"/>
              </a:rPr>
              <a:t>Ownership </a:t>
            </a:r>
            <a:endParaRPr lang="en-PH" sz="2200" dirty="0">
              <a:solidFill>
                <a:srgbClr val="335AA5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Clr>
                <a:srgbClr val="1A469D"/>
              </a:buClr>
              <a:buFont typeface="Symbol"/>
              <a:buChar char=""/>
            </a:pPr>
            <a:r>
              <a:rPr lang="en-US" sz="2200" dirty="0">
                <a:solidFill>
                  <a:srgbClr val="335AA5"/>
                </a:solidFill>
                <a:latin typeface="Calibri"/>
                <a:ea typeface="Calibri"/>
                <a:cs typeface="Times New Roman"/>
              </a:rPr>
              <a:t>Unparalleled Revenue Share</a:t>
            </a:r>
            <a:endParaRPr lang="en-PH" sz="2200" dirty="0">
              <a:solidFill>
                <a:srgbClr val="335AA5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1A469D"/>
              </a:buClr>
              <a:buFont typeface="Symbol"/>
              <a:buChar char=""/>
            </a:pPr>
            <a:r>
              <a:rPr lang="en-US" sz="2200" dirty="0">
                <a:solidFill>
                  <a:srgbClr val="335AA5"/>
                </a:solidFill>
                <a:latin typeface="Calibri"/>
                <a:ea typeface="Calibri"/>
                <a:cs typeface="Times New Roman"/>
              </a:rPr>
              <a:t>Exit Strategy for Agents</a:t>
            </a:r>
            <a:endParaRPr lang="en-PH" sz="2200" dirty="0">
              <a:solidFill>
                <a:srgbClr val="335AA5"/>
              </a:solidFill>
              <a:latin typeface="Calibri"/>
              <a:ea typeface="Calibri"/>
              <a:cs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020" y="4429160"/>
            <a:ext cx="981510" cy="50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34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oogle Shape;48;p10"/>
          <p:cNvCxnSpPr/>
          <p:nvPr/>
        </p:nvCxnSpPr>
        <p:spPr>
          <a:xfrm>
            <a:off x="578782" y="785366"/>
            <a:ext cx="3693300" cy="0"/>
          </a:xfrm>
          <a:prstGeom prst="straightConnector1">
            <a:avLst/>
          </a:prstGeom>
          <a:noFill/>
          <a:ln w="28575" cap="flat" cmpd="sng">
            <a:solidFill>
              <a:srgbClr val="F9A81A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9" name="Google Shape;49;p10"/>
          <p:cNvSpPr/>
          <p:nvPr/>
        </p:nvSpPr>
        <p:spPr>
          <a:xfrm>
            <a:off x="520425" y="252725"/>
            <a:ext cx="5868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 err="1">
                <a:solidFill>
                  <a:srgbClr val="335AA4"/>
                </a:solidFill>
                <a:latin typeface="Tahoma"/>
                <a:ea typeface="Tahoma"/>
                <a:cs typeface="Tahoma"/>
                <a:sym typeface="Tahoma"/>
              </a:rPr>
              <a:t>eXp</a:t>
            </a:r>
            <a:r>
              <a:rPr lang="en" sz="2600" b="1" dirty="0">
                <a:solidFill>
                  <a:srgbClr val="335AA4"/>
                </a:solidFill>
                <a:latin typeface="Tahoma"/>
                <a:ea typeface="Tahoma"/>
                <a:cs typeface="Tahoma"/>
                <a:sym typeface="Tahoma"/>
              </a:rPr>
              <a:t> Agent Healthcare</a:t>
            </a:r>
            <a:endParaRPr sz="2600" b="1" dirty="0">
              <a:solidFill>
                <a:srgbClr val="335AA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0" name="Google Shape;50;p10"/>
          <p:cNvSpPr txBox="1"/>
          <p:nvPr/>
        </p:nvSpPr>
        <p:spPr>
          <a:xfrm>
            <a:off x="508350" y="985475"/>
            <a:ext cx="7077600" cy="37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335AA4"/>
                </a:solidFill>
                <a:latin typeface="+mn-lt"/>
                <a:ea typeface="Roboto"/>
                <a:cs typeface="Roboto"/>
                <a:sym typeface="Roboto"/>
              </a:rPr>
              <a:t>At </a:t>
            </a:r>
            <a:r>
              <a:rPr lang="en" sz="1800" dirty="0" err="1">
                <a:solidFill>
                  <a:srgbClr val="335AA4"/>
                </a:solidFill>
                <a:latin typeface="+mn-lt"/>
                <a:ea typeface="Roboto"/>
                <a:cs typeface="Roboto"/>
                <a:sym typeface="Roboto"/>
              </a:rPr>
              <a:t>eXp</a:t>
            </a:r>
            <a:r>
              <a:rPr lang="en" sz="1800" dirty="0">
                <a:solidFill>
                  <a:srgbClr val="335AA4"/>
                </a:solidFill>
                <a:latin typeface="+mn-lt"/>
                <a:ea typeface="Roboto"/>
                <a:cs typeface="Roboto"/>
                <a:sym typeface="Roboto"/>
              </a:rPr>
              <a:t> Realty, we’re proud to offer </a:t>
            </a:r>
            <a:r>
              <a:rPr lang="en" sz="1800" dirty="0" err="1">
                <a:solidFill>
                  <a:srgbClr val="335AA4"/>
                </a:solidFill>
                <a:latin typeface="+mn-lt"/>
                <a:ea typeface="Roboto"/>
                <a:cs typeface="Roboto"/>
                <a:sym typeface="Roboto"/>
              </a:rPr>
              <a:t>eXp</a:t>
            </a:r>
            <a:r>
              <a:rPr lang="en" sz="1800" dirty="0">
                <a:solidFill>
                  <a:srgbClr val="335AA4"/>
                </a:solidFill>
                <a:latin typeface="+mn-lt"/>
                <a:ea typeface="Roboto"/>
                <a:cs typeface="Roboto"/>
                <a:sym typeface="Roboto"/>
              </a:rPr>
              <a:t> Agent Healthcare, which provides U.S. </a:t>
            </a:r>
            <a:r>
              <a:rPr lang="en" sz="1800" dirty="0" err="1">
                <a:solidFill>
                  <a:srgbClr val="335AA4"/>
                </a:solidFill>
                <a:latin typeface="+mn-lt"/>
                <a:ea typeface="Roboto"/>
                <a:cs typeface="Roboto"/>
                <a:sym typeface="Roboto"/>
              </a:rPr>
              <a:t>eXp</a:t>
            </a:r>
            <a:r>
              <a:rPr lang="en" sz="1800" dirty="0">
                <a:solidFill>
                  <a:srgbClr val="335AA4"/>
                </a:solidFill>
                <a:latin typeface="+mn-lt"/>
                <a:ea typeface="Roboto"/>
                <a:cs typeface="Roboto"/>
                <a:sym typeface="Roboto"/>
              </a:rPr>
              <a:t> Realty agents with innovative and low-cost healthcare choices. </a:t>
            </a:r>
            <a:endParaRPr sz="1800" dirty="0">
              <a:solidFill>
                <a:srgbClr val="335AA4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>
              <a:solidFill>
                <a:srgbClr val="335AA4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5AA4"/>
              </a:buClr>
              <a:buSzPts val="1800"/>
              <a:buFont typeface="Roboto"/>
              <a:buChar char="✓"/>
            </a:pPr>
            <a:r>
              <a:rPr lang="en" sz="1800" dirty="0">
                <a:solidFill>
                  <a:srgbClr val="335AA4"/>
                </a:solidFill>
                <a:latin typeface="+mn-lt"/>
                <a:ea typeface="Roboto"/>
                <a:cs typeface="Roboto"/>
                <a:sym typeface="Roboto"/>
              </a:rPr>
              <a:t>Insurance and medical cost sharing</a:t>
            </a:r>
            <a:endParaRPr sz="1800" dirty="0">
              <a:solidFill>
                <a:srgbClr val="335AA4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5AA4"/>
              </a:buClr>
              <a:buSzPts val="1800"/>
              <a:buFont typeface="Roboto"/>
              <a:buChar char="✓"/>
            </a:pPr>
            <a:r>
              <a:rPr lang="en" sz="1800" dirty="0">
                <a:solidFill>
                  <a:srgbClr val="335AA4"/>
                </a:solidFill>
                <a:latin typeface="+mn-lt"/>
                <a:ea typeface="Roboto"/>
                <a:cs typeface="Roboto"/>
                <a:sym typeface="Roboto"/>
              </a:rPr>
              <a:t>Telemedicine services</a:t>
            </a:r>
            <a:endParaRPr sz="1800" dirty="0">
              <a:solidFill>
                <a:srgbClr val="335AA4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5AA4"/>
              </a:buClr>
              <a:buSzPts val="1800"/>
              <a:buFont typeface="Roboto"/>
              <a:buChar char="✓"/>
            </a:pPr>
            <a:r>
              <a:rPr lang="en" sz="1800" dirty="0">
                <a:solidFill>
                  <a:srgbClr val="335AA4"/>
                </a:solidFill>
                <a:latin typeface="+mn-lt"/>
                <a:ea typeface="Roboto"/>
                <a:cs typeface="Roboto"/>
                <a:sym typeface="Roboto"/>
              </a:rPr>
              <a:t>Supplemental insurance</a:t>
            </a:r>
            <a:endParaRPr sz="1800" dirty="0">
              <a:solidFill>
                <a:srgbClr val="335AA4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335AA4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err="1">
                <a:solidFill>
                  <a:srgbClr val="335AA4"/>
                </a:solidFill>
                <a:latin typeface="+mn-lt"/>
                <a:ea typeface="Roboto"/>
                <a:cs typeface="Roboto"/>
                <a:sym typeface="Roboto"/>
              </a:rPr>
              <a:t>eXp</a:t>
            </a:r>
            <a:r>
              <a:rPr lang="en" sz="1800" dirty="0">
                <a:solidFill>
                  <a:srgbClr val="335AA4"/>
                </a:solidFill>
                <a:latin typeface="+mn-lt"/>
                <a:ea typeface="Roboto"/>
                <a:cs typeface="Roboto"/>
                <a:sym typeface="Roboto"/>
              </a:rPr>
              <a:t> Agent Healthcare helps agents save money, improve their provider network and decrease their out-of-pocket costs. Find the right plan for you and your family at </a:t>
            </a:r>
            <a:r>
              <a:rPr lang="en" sz="1800" u="sng" dirty="0" err="1">
                <a:solidFill>
                  <a:srgbClr val="335AA4"/>
                </a:solidFill>
                <a:latin typeface="+mn-lt"/>
                <a:ea typeface="Roboto"/>
                <a:cs typeface="Roboto"/>
                <a:sym typeface="Roboto"/>
              </a:rPr>
              <a:t>eXpAgentHealthcare.com</a:t>
            </a:r>
            <a:r>
              <a:rPr lang="en" sz="1800" dirty="0">
                <a:solidFill>
                  <a:srgbClr val="335AA4"/>
                </a:solidFill>
                <a:latin typeface="+mn-lt"/>
                <a:ea typeface="Roboto"/>
                <a:cs typeface="Roboto"/>
                <a:sym typeface="Roboto"/>
              </a:rPr>
              <a:t>.</a:t>
            </a:r>
            <a:endParaRPr sz="1800" dirty="0">
              <a:solidFill>
                <a:srgbClr val="335AA4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19469D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>
              <a:solidFill>
                <a:srgbClr val="19469D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>
              <a:solidFill>
                <a:srgbClr val="19469D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>
              <a:solidFill>
                <a:srgbClr val="19469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Picture 4" descr="A picture containing person, woman, holding, man&#10;&#10;Description automatically generated">
            <a:extLst>
              <a:ext uri="{FF2B5EF4-FFF2-40B4-BE49-F238E27FC236}">
                <a16:creationId xmlns:a16="http://schemas.microsoft.com/office/drawing/2014/main" id="{F1D56440-34E4-3B44-91FF-6E59DA995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174" y="1850815"/>
            <a:ext cx="3224893" cy="1821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020" y="4429160"/>
            <a:ext cx="981510" cy="50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13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85"/>
          <p:cNvPicPr preferRelativeResize="0"/>
          <p:nvPr/>
        </p:nvPicPr>
        <p:blipFill rotWithShape="1">
          <a:blip r:embed="rId3">
            <a:alphaModFix/>
          </a:blip>
          <a:srcRect l="50522" t="19828" r="6284" b="2016"/>
          <a:stretch/>
        </p:blipFill>
        <p:spPr>
          <a:xfrm>
            <a:off x="5761077" y="-14099"/>
            <a:ext cx="3440403" cy="51575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9" name="Google Shape;739;p85"/>
          <p:cNvCxnSpPr/>
          <p:nvPr/>
        </p:nvCxnSpPr>
        <p:spPr>
          <a:xfrm>
            <a:off x="5750275" y="-20585"/>
            <a:ext cx="0" cy="5171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0" name="Google Shape;740;p85"/>
          <p:cNvSpPr txBox="1"/>
          <p:nvPr/>
        </p:nvSpPr>
        <p:spPr>
          <a:xfrm>
            <a:off x="578775" y="915875"/>
            <a:ext cx="78990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5AA5"/>
              </a:buClr>
              <a:buSzPts val="1600"/>
              <a:buFont typeface="Tahoma"/>
              <a:buChar char="●"/>
            </a:pPr>
            <a:r>
              <a:rPr lang="en" sz="1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Agents can become shareholders at eXp Realty</a:t>
            </a:r>
            <a:endParaRPr sz="16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5AA5"/>
              </a:buClr>
              <a:buSzPts val="1600"/>
              <a:buFont typeface="Tahoma"/>
              <a:buChar char="●"/>
            </a:pPr>
            <a:r>
              <a:rPr lang="en" sz="1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NASDAQ: EXPI</a:t>
            </a:r>
            <a:endParaRPr sz="16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41" name="Google Shape;741;p85"/>
          <p:cNvSpPr/>
          <p:nvPr/>
        </p:nvSpPr>
        <p:spPr>
          <a:xfrm>
            <a:off x="520425" y="252725"/>
            <a:ext cx="7025700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Equity Opportunities</a:t>
            </a:r>
            <a:endParaRPr sz="2600" b="1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742" name="Google Shape;742;p85"/>
          <p:cNvCxnSpPr/>
          <p:nvPr/>
        </p:nvCxnSpPr>
        <p:spPr>
          <a:xfrm>
            <a:off x="578782" y="802540"/>
            <a:ext cx="3431400" cy="0"/>
          </a:xfrm>
          <a:prstGeom prst="straightConnector1">
            <a:avLst/>
          </a:prstGeom>
          <a:noFill/>
          <a:ln w="28575" cap="flat" cmpd="sng">
            <a:solidFill>
              <a:srgbClr val="F9A81A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743" name="Google Shape;743;p85"/>
          <p:cNvSpPr/>
          <p:nvPr/>
        </p:nvSpPr>
        <p:spPr>
          <a:xfrm>
            <a:off x="578800" y="1753900"/>
            <a:ext cx="4974600" cy="882900"/>
          </a:xfrm>
          <a:prstGeom prst="rect">
            <a:avLst/>
          </a:prstGeom>
          <a:solidFill>
            <a:srgbClr val="3C78D8">
              <a:alpha val="85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85"/>
          <p:cNvSpPr/>
          <p:nvPr/>
        </p:nvSpPr>
        <p:spPr>
          <a:xfrm>
            <a:off x="578775" y="2629925"/>
            <a:ext cx="4974600" cy="791100"/>
          </a:xfrm>
          <a:prstGeom prst="rect">
            <a:avLst/>
          </a:prstGeom>
          <a:solidFill>
            <a:srgbClr val="4472C4">
              <a:alpha val="9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85"/>
          <p:cNvSpPr/>
          <p:nvPr/>
        </p:nvSpPr>
        <p:spPr>
          <a:xfrm>
            <a:off x="578775" y="3416625"/>
            <a:ext cx="4974600" cy="687000"/>
          </a:xfrm>
          <a:prstGeom prst="rect">
            <a:avLst/>
          </a:prstGeom>
          <a:solidFill>
            <a:srgbClr val="2B54C7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85"/>
          <p:cNvSpPr txBox="1"/>
          <p:nvPr/>
        </p:nvSpPr>
        <p:spPr>
          <a:xfrm>
            <a:off x="2114877" y="3554963"/>
            <a:ext cx="33936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ahoma"/>
              <a:buChar char="●"/>
            </a:pPr>
            <a:r>
              <a:rPr lang="en" sz="1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Enroll to be paid 5% of every transaction </a:t>
            </a:r>
            <a:endParaRPr sz="10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          commission with stock at a 10% discount</a:t>
            </a:r>
            <a:endParaRPr sz="10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47" name="Google Shape;747;p85"/>
          <p:cNvSpPr txBox="1"/>
          <p:nvPr/>
        </p:nvSpPr>
        <p:spPr>
          <a:xfrm>
            <a:off x="2118575" y="1767775"/>
            <a:ext cx="33141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u="sng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ahoma"/>
              <a:buChar char="●"/>
            </a:pPr>
            <a:r>
              <a:rPr lang="en" sz="1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Earn shares on your first transaction</a:t>
            </a:r>
            <a:endParaRPr sz="10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ahoma"/>
              <a:buChar char="●"/>
            </a:pPr>
            <a:r>
              <a:rPr lang="en" sz="1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Earn shares when you fully cap</a:t>
            </a:r>
            <a:endParaRPr sz="10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ahoma"/>
              <a:buChar char="●"/>
            </a:pPr>
            <a:r>
              <a:rPr lang="en" sz="1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Earn shares when an agent you sponsor closes their first transaction</a:t>
            </a:r>
            <a:endParaRPr sz="10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748" name="Google Shape;748;p85"/>
          <p:cNvCxnSpPr/>
          <p:nvPr/>
        </p:nvCxnSpPr>
        <p:spPr>
          <a:xfrm>
            <a:off x="2186726" y="3542738"/>
            <a:ext cx="0" cy="432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9" name="Google Shape;749;p85"/>
          <p:cNvSpPr txBox="1"/>
          <p:nvPr/>
        </p:nvSpPr>
        <p:spPr>
          <a:xfrm>
            <a:off x="2114877" y="2740988"/>
            <a:ext cx="33501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ahoma"/>
              <a:buChar char="●"/>
            </a:pPr>
            <a:r>
              <a:rPr lang="en" sz="1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Up to $16,000 in stock upon the achievement </a:t>
            </a:r>
            <a:br>
              <a:rPr lang="en" sz="1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1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of certain production and cultural goals within </a:t>
            </a:r>
            <a:br>
              <a:rPr lang="en" sz="1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1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your anniversary year</a:t>
            </a:r>
            <a:endParaRPr sz="10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50" name="Google Shape;750;p85"/>
          <p:cNvSpPr txBox="1"/>
          <p:nvPr/>
        </p:nvSpPr>
        <p:spPr>
          <a:xfrm>
            <a:off x="578780" y="2007037"/>
            <a:ext cx="16014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Sustainable</a:t>
            </a:r>
            <a:br>
              <a:rPr lang="en" sz="13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13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Equity Plan</a:t>
            </a:r>
            <a:endParaRPr sz="11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751" name="Google Shape;751;p85"/>
          <p:cNvCxnSpPr/>
          <p:nvPr/>
        </p:nvCxnSpPr>
        <p:spPr>
          <a:xfrm>
            <a:off x="2186726" y="2807213"/>
            <a:ext cx="0" cy="432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2" name="Google Shape;752;p85"/>
          <p:cNvCxnSpPr/>
          <p:nvPr/>
        </p:nvCxnSpPr>
        <p:spPr>
          <a:xfrm>
            <a:off x="2186726" y="1980107"/>
            <a:ext cx="0" cy="432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3" name="Google Shape;753;p85"/>
          <p:cNvSpPr txBox="1"/>
          <p:nvPr/>
        </p:nvSpPr>
        <p:spPr>
          <a:xfrm>
            <a:off x="578825" y="2853722"/>
            <a:ext cx="15396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ICON Agent </a:t>
            </a:r>
            <a:endParaRPr sz="13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Award</a:t>
            </a:r>
            <a:endParaRPr sz="11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54" name="Google Shape;754;p85"/>
          <p:cNvSpPr txBox="1"/>
          <p:nvPr/>
        </p:nvSpPr>
        <p:spPr>
          <a:xfrm>
            <a:off x="578805" y="3577993"/>
            <a:ext cx="16014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Agent Equity </a:t>
            </a:r>
            <a:endParaRPr sz="13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Program</a:t>
            </a:r>
            <a:endParaRPr sz="11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56" name="Google Shape;756;p85"/>
          <p:cNvSpPr txBox="1"/>
          <p:nvPr/>
        </p:nvSpPr>
        <p:spPr>
          <a:xfrm>
            <a:off x="108605" y="4376975"/>
            <a:ext cx="1323900" cy="325500"/>
          </a:xfrm>
          <a:prstGeom prst="rect">
            <a:avLst/>
          </a:prstGeom>
          <a:solidFill>
            <a:srgbClr val="4472C4">
              <a:alpha val="90770"/>
            </a:srgbClr>
          </a:solidFill>
          <a:ln w="952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Our Business Model</a:t>
            </a:r>
            <a:endParaRPr sz="10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757" name="Google Shape;757;p85"/>
          <p:cNvGraphicFramePr/>
          <p:nvPr/>
        </p:nvGraphicFramePr>
        <p:xfrm>
          <a:off x="115265" y="4675346"/>
          <a:ext cx="6650750" cy="564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3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462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Cloud</a:t>
                      </a:r>
                      <a:b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</a:b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Campus</a:t>
                      </a:r>
                      <a:endParaRPr sz="1400"/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Live</a:t>
                      </a:r>
                      <a:endParaRPr sz="100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Training</a:t>
                      </a:r>
                      <a:endParaRPr sz="100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Real-Time</a:t>
                      </a:r>
                      <a:b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</a:b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Support</a:t>
                      </a:r>
                      <a:endParaRPr sz="100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International</a:t>
                      </a:r>
                      <a:b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</a:b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Collaboration</a:t>
                      </a:r>
                      <a:endParaRPr sz="1400"/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Equity</a:t>
                      </a:r>
                      <a:endParaRPr sz="100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Opportunities</a:t>
                      </a:r>
                      <a:endParaRPr sz="100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457200" marR="91425" marT="73150" marB="45700">
                    <a:lnL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C9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58" name="Google Shape;758;p85"/>
          <p:cNvSpPr/>
          <p:nvPr/>
        </p:nvSpPr>
        <p:spPr>
          <a:xfrm>
            <a:off x="5539471" y="4820697"/>
            <a:ext cx="267900" cy="22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33103"/>
                </a:moveTo>
                <a:cubicBezTo>
                  <a:pt x="120000" y="62896"/>
                  <a:pt x="120000" y="62896"/>
                  <a:pt x="120000" y="62896"/>
                </a:cubicBezTo>
                <a:cubicBezTo>
                  <a:pt x="0" y="62896"/>
                  <a:pt x="0" y="62896"/>
                  <a:pt x="0" y="62896"/>
                </a:cubicBezTo>
                <a:cubicBezTo>
                  <a:pt x="0" y="33103"/>
                  <a:pt x="0" y="33103"/>
                  <a:pt x="0" y="33103"/>
                </a:cubicBezTo>
                <a:cubicBezTo>
                  <a:pt x="0" y="28965"/>
                  <a:pt x="710" y="26482"/>
                  <a:pt x="2840" y="24000"/>
                </a:cubicBezTo>
                <a:cubicBezTo>
                  <a:pt x="4970" y="21517"/>
                  <a:pt x="7810" y="19862"/>
                  <a:pt x="10650" y="19862"/>
                </a:cubicBezTo>
                <a:cubicBezTo>
                  <a:pt x="34082" y="19862"/>
                  <a:pt x="34082" y="19862"/>
                  <a:pt x="34082" y="19862"/>
                </a:cubicBezTo>
                <a:cubicBezTo>
                  <a:pt x="34082" y="7448"/>
                  <a:pt x="34082" y="7448"/>
                  <a:pt x="34082" y="7448"/>
                </a:cubicBezTo>
                <a:cubicBezTo>
                  <a:pt x="34082" y="5793"/>
                  <a:pt x="34792" y="4137"/>
                  <a:pt x="36213" y="2482"/>
                </a:cubicBezTo>
                <a:cubicBezTo>
                  <a:pt x="37633" y="827"/>
                  <a:pt x="39053" y="0"/>
                  <a:pt x="40473" y="0"/>
                </a:cubicBezTo>
                <a:cubicBezTo>
                  <a:pt x="79526" y="0"/>
                  <a:pt x="79526" y="0"/>
                  <a:pt x="79526" y="0"/>
                </a:cubicBezTo>
                <a:cubicBezTo>
                  <a:pt x="80946" y="0"/>
                  <a:pt x="82366" y="827"/>
                  <a:pt x="83786" y="2482"/>
                </a:cubicBezTo>
                <a:cubicBezTo>
                  <a:pt x="85207" y="4137"/>
                  <a:pt x="85917" y="5793"/>
                  <a:pt x="85917" y="7448"/>
                </a:cubicBezTo>
                <a:cubicBezTo>
                  <a:pt x="85917" y="19862"/>
                  <a:pt x="85917" y="19862"/>
                  <a:pt x="85917" y="19862"/>
                </a:cubicBezTo>
                <a:cubicBezTo>
                  <a:pt x="109349" y="19862"/>
                  <a:pt x="109349" y="19862"/>
                  <a:pt x="109349" y="19862"/>
                </a:cubicBezTo>
                <a:cubicBezTo>
                  <a:pt x="112189" y="19862"/>
                  <a:pt x="115029" y="21517"/>
                  <a:pt x="117159" y="24000"/>
                </a:cubicBezTo>
                <a:cubicBezTo>
                  <a:pt x="119289" y="26482"/>
                  <a:pt x="120000" y="28965"/>
                  <a:pt x="120000" y="33103"/>
                </a:cubicBezTo>
                <a:close/>
                <a:moveTo>
                  <a:pt x="120000" y="70344"/>
                </a:moveTo>
                <a:cubicBezTo>
                  <a:pt x="120000" y="107586"/>
                  <a:pt x="120000" y="107586"/>
                  <a:pt x="120000" y="107586"/>
                </a:cubicBezTo>
                <a:cubicBezTo>
                  <a:pt x="120000" y="110896"/>
                  <a:pt x="119289" y="114206"/>
                  <a:pt x="117159" y="116689"/>
                </a:cubicBezTo>
                <a:cubicBezTo>
                  <a:pt x="115029" y="119172"/>
                  <a:pt x="112189" y="120000"/>
                  <a:pt x="109349" y="120000"/>
                </a:cubicBezTo>
                <a:cubicBezTo>
                  <a:pt x="10650" y="120000"/>
                  <a:pt x="10650" y="120000"/>
                  <a:pt x="10650" y="120000"/>
                </a:cubicBezTo>
                <a:cubicBezTo>
                  <a:pt x="7810" y="120000"/>
                  <a:pt x="4970" y="119172"/>
                  <a:pt x="2840" y="116689"/>
                </a:cubicBezTo>
                <a:cubicBezTo>
                  <a:pt x="710" y="114206"/>
                  <a:pt x="0" y="110896"/>
                  <a:pt x="0" y="107586"/>
                </a:cubicBezTo>
                <a:cubicBezTo>
                  <a:pt x="0" y="70344"/>
                  <a:pt x="0" y="70344"/>
                  <a:pt x="0" y="70344"/>
                </a:cubicBezTo>
                <a:cubicBezTo>
                  <a:pt x="44733" y="70344"/>
                  <a:pt x="44733" y="70344"/>
                  <a:pt x="44733" y="70344"/>
                </a:cubicBezTo>
                <a:cubicBezTo>
                  <a:pt x="44733" y="82758"/>
                  <a:pt x="44733" y="82758"/>
                  <a:pt x="44733" y="82758"/>
                </a:cubicBezTo>
                <a:cubicBezTo>
                  <a:pt x="44733" y="84413"/>
                  <a:pt x="45443" y="85241"/>
                  <a:pt x="46153" y="86068"/>
                </a:cubicBezTo>
                <a:cubicBezTo>
                  <a:pt x="46863" y="87724"/>
                  <a:pt x="48284" y="87724"/>
                  <a:pt x="48994" y="87724"/>
                </a:cubicBezTo>
                <a:cubicBezTo>
                  <a:pt x="71005" y="87724"/>
                  <a:pt x="71005" y="87724"/>
                  <a:pt x="71005" y="87724"/>
                </a:cubicBezTo>
                <a:cubicBezTo>
                  <a:pt x="71715" y="87724"/>
                  <a:pt x="73136" y="87724"/>
                  <a:pt x="73846" y="86068"/>
                </a:cubicBezTo>
                <a:cubicBezTo>
                  <a:pt x="74556" y="85241"/>
                  <a:pt x="75266" y="84413"/>
                  <a:pt x="75266" y="82758"/>
                </a:cubicBezTo>
                <a:cubicBezTo>
                  <a:pt x="75266" y="70344"/>
                  <a:pt x="75266" y="70344"/>
                  <a:pt x="75266" y="70344"/>
                </a:cubicBezTo>
                <a:lnTo>
                  <a:pt x="120000" y="70344"/>
                </a:lnTo>
                <a:close/>
                <a:moveTo>
                  <a:pt x="42603" y="19862"/>
                </a:moveTo>
                <a:cubicBezTo>
                  <a:pt x="77396" y="19862"/>
                  <a:pt x="77396" y="19862"/>
                  <a:pt x="77396" y="19862"/>
                </a:cubicBezTo>
                <a:cubicBezTo>
                  <a:pt x="77396" y="9931"/>
                  <a:pt x="77396" y="9931"/>
                  <a:pt x="77396" y="9931"/>
                </a:cubicBezTo>
                <a:cubicBezTo>
                  <a:pt x="42603" y="9931"/>
                  <a:pt x="42603" y="9931"/>
                  <a:pt x="42603" y="9931"/>
                </a:cubicBezTo>
                <a:lnTo>
                  <a:pt x="42603" y="19862"/>
                </a:lnTo>
                <a:close/>
                <a:moveTo>
                  <a:pt x="68875" y="70344"/>
                </a:moveTo>
                <a:cubicBezTo>
                  <a:pt x="68875" y="80275"/>
                  <a:pt x="68875" y="80275"/>
                  <a:pt x="68875" y="80275"/>
                </a:cubicBezTo>
                <a:cubicBezTo>
                  <a:pt x="51124" y="80275"/>
                  <a:pt x="51124" y="80275"/>
                  <a:pt x="51124" y="80275"/>
                </a:cubicBezTo>
                <a:cubicBezTo>
                  <a:pt x="51124" y="70344"/>
                  <a:pt x="51124" y="70344"/>
                  <a:pt x="51124" y="70344"/>
                </a:cubicBezTo>
                <a:lnTo>
                  <a:pt x="68875" y="703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658" y="4539726"/>
            <a:ext cx="842237" cy="4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44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133709" y="1194695"/>
            <a:ext cx="5868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endParaRPr b="1" dirty="0">
              <a:solidFill>
                <a:schemeClr val="tx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0" name="Google Shape;50;p10"/>
          <p:cNvSpPr txBox="1"/>
          <p:nvPr/>
        </p:nvSpPr>
        <p:spPr>
          <a:xfrm>
            <a:off x="133709" y="1051383"/>
            <a:ext cx="8898148" cy="1019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Here’s the scoop!</a:t>
            </a:r>
          </a:p>
          <a:p>
            <a:r>
              <a:rPr lang="en-US" dirty="0"/>
              <a:t>A 25-30 unit producing agent would have been an ICON agent from 2018 to present. </a:t>
            </a:r>
            <a:endParaRPr lang="en-PH" dirty="0"/>
          </a:p>
          <a:p>
            <a:r>
              <a:rPr lang="en-US" dirty="0"/>
              <a:t>Below is an illustration of what that Agent's life would have looked like under our model, where they would have received the $16k cap back as a gift. </a:t>
            </a:r>
            <a:endParaRPr dirty="0">
              <a:solidFill>
                <a:srgbClr val="19469D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dirty="0">
              <a:solidFill>
                <a:srgbClr val="19469D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dirty="0">
              <a:solidFill>
                <a:srgbClr val="19469D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dirty="0">
              <a:solidFill>
                <a:srgbClr val="19469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709" y="2182485"/>
            <a:ext cx="87213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A469D"/>
                </a:solidFill>
              </a:rPr>
              <a:t>2018</a:t>
            </a:r>
          </a:p>
          <a:p>
            <a:r>
              <a:rPr lang="en-US" dirty="0"/>
              <a:t>$16,000 cap would have been granted to Agent at stock price of $7.35 on July 2018 resulting in 2176 shares. When our stock split, these shares doubled in quantity, so this means 4353 shares of stock. </a:t>
            </a:r>
            <a:endParaRPr lang="en-PH" dirty="0"/>
          </a:p>
        </p:txBody>
      </p:sp>
      <p:sp>
        <p:nvSpPr>
          <p:cNvPr id="8" name="TextBox 7"/>
          <p:cNvSpPr txBox="1"/>
          <p:nvPr/>
        </p:nvSpPr>
        <p:spPr>
          <a:xfrm>
            <a:off x="133709" y="3113282"/>
            <a:ext cx="87213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A469D"/>
                </a:solidFill>
              </a:rPr>
              <a:t>2019</a:t>
            </a:r>
          </a:p>
          <a:p>
            <a:r>
              <a:rPr lang="en-US" dirty="0"/>
              <a:t>$16,000 cap would have been granted to Agent at $5.21 on July 2019 resulting in 3071 shares. When our stock split, these shares doubled in quantity, so this means 6142 shares of stock. </a:t>
            </a:r>
            <a:endParaRPr lang="en-PH" dirty="0"/>
          </a:p>
        </p:txBody>
      </p:sp>
      <p:sp>
        <p:nvSpPr>
          <p:cNvPr id="10" name="TextBox 9"/>
          <p:cNvSpPr txBox="1"/>
          <p:nvPr/>
        </p:nvSpPr>
        <p:spPr>
          <a:xfrm>
            <a:off x="133709" y="4050681"/>
            <a:ext cx="87213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A469D"/>
                </a:solidFill>
              </a:rPr>
              <a:t>2020</a:t>
            </a:r>
          </a:p>
          <a:p>
            <a:r>
              <a:rPr lang="en-US" dirty="0"/>
              <a:t>$16,000 cap would have been granted to Agent at $10.75 on July 2020 resulting in 1488 shares. When our stock split, these shares doubled in quantity, so this means 2976 shares of stock.</a:t>
            </a:r>
            <a:endParaRPr lang="en-PH" dirty="0"/>
          </a:p>
        </p:txBody>
      </p:sp>
      <p:sp>
        <p:nvSpPr>
          <p:cNvPr id="13" name="Google Shape;49;p10"/>
          <p:cNvSpPr/>
          <p:nvPr/>
        </p:nvSpPr>
        <p:spPr>
          <a:xfrm>
            <a:off x="-43132" y="415242"/>
            <a:ext cx="8716993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/>
            <a:r>
              <a:rPr lang="en-PH" sz="2600" b="1" dirty="0">
                <a:solidFill>
                  <a:srgbClr val="335AA4"/>
                </a:solidFill>
                <a:latin typeface="Tahoma"/>
                <a:ea typeface="Tahoma"/>
                <a:cs typeface="Tahoma"/>
                <a:sym typeface="Tahoma"/>
              </a:rPr>
              <a:t>ICON AGENT</a:t>
            </a:r>
            <a:endParaRPr sz="2600" b="1" dirty="0">
              <a:solidFill>
                <a:srgbClr val="335AA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89225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6" y="-253218"/>
            <a:ext cx="7695028" cy="54964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96"/>
            <a:ext cx="9151814" cy="5147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BAC64-0D0E-406E-A3C4-9D36718887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BF1AC-98C7-4AE4-BD9B-A894290095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879E8D-F8AA-4EBB-AFF5-7325B9BC7292}"/>
              </a:ext>
            </a:extLst>
          </p:cNvPr>
          <p:cNvSpPr txBox="1"/>
          <p:nvPr/>
        </p:nvSpPr>
        <p:spPr>
          <a:xfrm>
            <a:off x="932688" y="739589"/>
            <a:ext cx="7754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A469D"/>
                </a:solidFill>
              </a:rPr>
              <a:t>On pace to be the largest brokerage in the Country by agent count and production in 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42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/>
        </p:nvSpPr>
        <p:spPr>
          <a:xfrm>
            <a:off x="133709" y="584952"/>
            <a:ext cx="8898148" cy="1019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dirty="0">
              <a:solidFill>
                <a:srgbClr val="19469D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dirty="0">
              <a:solidFill>
                <a:srgbClr val="19469D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dirty="0">
              <a:solidFill>
                <a:srgbClr val="19469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709" y="698198"/>
            <a:ext cx="872130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A469D"/>
                </a:solidFill>
              </a:rPr>
              <a:t>2021</a:t>
            </a:r>
          </a:p>
          <a:p>
            <a:r>
              <a:rPr lang="en-US" dirty="0"/>
              <a:t>$16,000 cap would have been granted to Agent at $36 on July 2021 resulting in 444 shares. Since our stock split prior to these shares, it's a true 444 shares gained (no doubling needed anymore). $16,000 of granted stock.</a:t>
            </a:r>
          </a:p>
          <a:p>
            <a:r>
              <a:rPr lang="en-US" dirty="0"/>
              <a:t>Recap for 4 years for just doing what you do anyway - selling homes. Absolutely nothing more:</a:t>
            </a:r>
          </a:p>
          <a:p>
            <a:r>
              <a:rPr lang="en-US" dirty="0"/>
              <a:t>    </a:t>
            </a:r>
          </a:p>
          <a:p>
            <a:r>
              <a:rPr lang="en-US" sz="1800" b="1" dirty="0">
                <a:solidFill>
                  <a:srgbClr val="1A469D"/>
                </a:solidFill>
              </a:rPr>
              <a:t>2018: </a:t>
            </a:r>
            <a:r>
              <a:rPr lang="en-US" sz="1800" dirty="0"/>
              <a:t>4353 shares </a:t>
            </a:r>
          </a:p>
          <a:p>
            <a:r>
              <a:rPr lang="en-US" sz="1800" b="1" dirty="0">
                <a:solidFill>
                  <a:srgbClr val="1A469D"/>
                </a:solidFill>
              </a:rPr>
              <a:t>2019: </a:t>
            </a:r>
            <a:r>
              <a:rPr lang="en-US" sz="1800" dirty="0"/>
              <a:t>6142 shares </a:t>
            </a:r>
          </a:p>
          <a:p>
            <a:r>
              <a:rPr lang="en-US" sz="1800" b="1" dirty="0">
                <a:solidFill>
                  <a:srgbClr val="1A469D"/>
                </a:solidFill>
              </a:rPr>
              <a:t>2020: </a:t>
            </a:r>
            <a:r>
              <a:rPr lang="en-US" sz="1800" dirty="0"/>
              <a:t>2976 shares</a:t>
            </a:r>
          </a:p>
          <a:p>
            <a:r>
              <a:rPr lang="en-US" sz="1800" b="1" dirty="0">
                <a:solidFill>
                  <a:srgbClr val="1A469D"/>
                </a:solidFill>
              </a:rPr>
              <a:t>2021: </a:t>
            </a:r>
            <a:r>
              <a:rPr lang="en-US" sz="1800" dirty="0"/>
              <a:t>444 shares</a:t>
            </a:r>
          </a:p>
          <a:p>
            <a:endParaRPr lang="en-US" sz="800" dirty="0"/>
          </a:p>
          <a:p>
            <a:r>
              <a:rPr lang="en-US" sz="2400" b="1" dirty="0"/>
              <a:t>Total value: $476,737   </a:t>
            </a:r>
          </a:p>
          <a:p>
            <a:r>
              <a:rPr lang="en-US" sz="2400" b="1" dirty="0"/>
              <a:t>(13,915 shares @ $34.26 a share)</a:t>
            </a:r>
          </a:p>
        </p:txBody>
      </p:sp>
    </p:spTree>
    <p:extLst>
      <p:ext uri="{BB962C8B-B14F-4D97-AF65-F5344CB8AC3E}">
        <p14:creationId xmlns:p14="http://schemas.microsoft.com/office/powerpoint/2010/main" val="1455880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2C07F8E-5E82-480B-9FB3-163C4B016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24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1602" y="4478208"/>
            <a:ext cx="1177159" cy="571990"/>
          </a:xfrm>
          <a:prstGeom prst="rect">
            <a:avLst/>
          </a:prstGeom>
          <a:solidFill>
            <a:srgbClr val="F5F5F5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Google Shape;781;p210"/>
          <p:cNvSpPr txBox="1"/>
          <p:nvPr/>
        </p:nvSpPr>
        <p:spPr>
          <a:xfrm>
            <a:off x="121575" y="4376975"/>
            <a:ext cx="1323900" cy="325500"/>
          </a:xfrm>
          <a:prstGeom prst="rect">
            <a:avLst/>
          </a:prstGeom>
          <a:solidFill>
            <a:srgbClr val="4472C4">
              <a:alpha val="90770"/>
            </a:srgbClr>
          </a:solidFill>
          <a:ln w="952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Our Business Model</a:t>
            </a:r>
            <a:endParaRPr sz="10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782" name="Google Shape;782;p210"/>
          <p:cNvGraphicFramePr/>
          <p:nvPr/>
        </p:nvGraphicFramePr>
        <p:xfrm>
          <a:off x="115265" y="4675346"/>
          <a:ext cx="6650750" cy="564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3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462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Cloud</a:t>
                      </a:r>
                      <a:br>
                        <a:rPr lang="en" sz="1000" dirty="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</a:br>
                      <a:r>
                        <a:rPr lang="en" sz="1000" dirty="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Campus</a:t>
                      </a:r>
                      <a:endParaRPr sz="1400" dirty="0"/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Live</a:t>
                      </a:r>
                      <a:endParaRPr sz="100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Training</a:t>
                      </a:r>
                      <a:endParaRPr sz="100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Real-Time</a:t>
                      </a:r>
                      <a:b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</a:b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Support</a:t>
                      </a:r>
                      <a:endParaRPr sz="100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International</a:t>
                      </a:r>
                      <a:b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</a:b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Collaboration</a:t>
                      </a:r>
                      <a:endParaRPr sz="1400"/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Equity</a:t>
                      </a:r>
                      <a:endParaRPr sz="1000" dirty="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Opportunities</a:t>
                      </a:r>
                      <a:endParaRPr sz="1000" dirty="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457200" marR="91425" marT="73150" marB="45700">
                    <a:lnL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C9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3" name="Google Shape;783;p210"/>
          <p:cNvSpPr/>
          <p:nvPr/>
        </p:nvSpPr>
        <p:spPr>
          <a:xfrm>
            <a:off x="5539471" y="4820697"/>
            <a:ext cx="267900" cy="22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33103"/>
                </a:moveTo>
                <a:cubicBezTo>
                  <a:pt x="120000" y="62896"/>
                  <a:pt x="120000" y="62896"/>
                  <a:pt x="120000" y="62896"/>
                </a:cubicBezTo>
                <a:cubicBezTo>
                  <a:pt x="0" y="62896"/>
                  <a:pt x="0" y="62896"/>
                  <a:pt x="0" y="62896"/>
                </a:cubicBezTo>
                <a:cubicBezTo>
                  <a:pt x="0" y="33103"/>
                  <a:pt x="0" y="33103"/>
                  <a:pt x="0" y="33103"/>
                </a:cubicBezTo>
                <a:cubicBezTo>
                  <a:pt x="0" y="28965"/>
                  <a:pt x="710" y="26482"/>
                  <a:pt x="2840" y="24000"/>
                </a:cubicBezTo>
                <a:cubicBezTo>
                  <a:pt x="4970" y="21517"/>
                  <a:pt x="7810" y="19862"/>
                  <a:pt x="10650" y="19862"/>
                </a:cubicBezTo>
                <a:cubicBezTo>
                  <a:pt x="34082" y="19862"/>
                  <a:pt x="34082" y="19862"/>
                  <a:pt x="34082" y="19862"/>
                </a:cubicBezTo>
                <a:cubicBezTo>
                  <a:pt x="34082" y="7448"/>
                  <a:pt x="34082" y="7448"/>
                  <a:pt x="34082" y="7448"/>
                </a:cubicBezTo>
                <a:cubicBezTo>
                  <a:pt x="34082" y="5793"/>
                  <a:pt x="34792" y="4137"/>
                  <a:pt x="36213" y="2482"/>
                </a:cubicBezTo>
                <a:cubicBezTo>
                  <a:pt x="37633" y="827"/>
                  <a:pt x="39053" y="0"/>
                  <a:pt x="40473" y="0"/>
                </a:cubicBezTo>
                <a:cubicBezTo>
                  <a:pt x="79526" y="0"/>
                  <a:pt x="79526" y="0"/>
                  <a:pt x="79526" y="0"/>
                </a:cubicBezTo>
                <a:cubicBezTo>
                  <a:pt x="80946" y="0"/>
                  <a:pt x="82366" y="827"/>
                  <a:pt x="83786" y="2482"/>
                </a:cubicBezTo>
                <a:cubicBezTo>
                  <a:pt x="85207" y="4137"/>
                  <a:pt x="85917" y="5793"/>
                  <a:pt x="85917" y="7448"/>
                </a:cubicBezTo>
                <a:cubicBezTo>
                  <a:pt x="85917" y="19862"/>
                  <a:pt x="85917" y="19862"/>
                  <a:pt x="85917" y="19862"/>
                </a:cubicBezTo>
                <a:cubicBezTo>
                  <a:pt x="109349" y="19862"/>
                  <a:pt x="109349" y="19862"/>
                  <a:pt x="109349" y="19862"/>
                </a:cubicBezTo>
                <a:cubicBezTo>
                  <a:pt x="112189" y="19862"/>
                  <a:pt x="115029" y="21517"/>
                  <a:pt x="117159" y="24000"/>
                </a:cubicBezTo>
                <a:cubicBezTo>
                  <a:pt x="119289" y="26482"/>
                  <a:pt x="120000" y="28965"/>
                  <a:pt x="120000" y="33103"/>
                </a:cubicBezTo>
                <a:close/>
                <a:moveTo>
                  <a:pt x="120000" y="70344"/>
                </a:moveTo>
                <a:cubicBezTo>
                  <a:pt x="120000" y="107586"/>
                  <a:pt x="120000" y="107586"/>
                  <a:pt x="120000" y="107586"/>
                </a:cubicBezTo>
                <a:cubicBezTo>
                  <a:pt x="120000" y="110896"/>
                  <a:pt x="119289" y="114206"/>
                  <a:pt x="117159" y="116689"/>
                </a:cubicBezTo>
                <a:cubicBezTo>
                  <a:pt x="115029" y="119172"/>
                  <a:pt x="112189" y="120000"/>
                  <a:pt x="109349" y="120000"/>
                </a:cubicBezTo>
                <a:cubicBezTo>
                  <a:pt x="10650" y="120000"/>
                  <a:pt x="10650" y="120000"/>
                  <a:pt x="10650" y="120000"/>
                </a:cubicBezTo>
                <a:cubicBezTo>
                  <a:pt x="7810" y="120000"/>
                  <a:pt x="4970" y="119172"/>
                  <a:pt x="2840" y="116689"/>
                </a:cubicBezTo>
                <a:cubicBezTo>
                  <a:pt x="710" y="114206"/>
                  <a:pt x="0" y="110896"/>
                  <a:pt x="0" y="107586"/>
                </a:cubicBezTo>
                <a:cubicBezTo>
                  <a:pt x="0" y="70344"/>
                  <a:pt x="0" y="70344"/>
                  <a:pt x="0" y="70344"/>
                </a:cubicBezTo>
                <a:cubicBezTo>
                  <a:pt x="44733" y="70344"/>
                  <a:pt x="44733" y="70344"/>
                  <a:pt x="44733" y="70344"/>
                </a:cubicBezTo>
                <a:cubicBezTo>
                  <a:pt x="44733" y="82758"/>
                  <a:pt x="44733" y="82758"/>
                  <a:pt x="44733" y="82758"/>
                </a:cubicBezTo>
                <a:cubicBezTo>
                  <a:pt x="44733" y="84413"/>
                  <a:pt x="45443" y="85241"/>
                  <a:pt x="46153" y="86068"/>
                </a:cubicBezTo>
                <a:cubicBezTo>
                  <a:pt x="46863" y="87724"/>
                  <a:pt x="48284" y="87724"/>
                  <a:pt x="48994" y="87724"/>
                </a:cubicBezTo>
                <a:cubicBezTo>
                  <a:pt x="71005" y="87724"/>
                  <a:pt x="71005" y="87724"/>
                  <a:pt x="71005" y="87724"/>
                </a:cubicBezTo>
                <a:cubicBezTo>
                  <a:pt x="71715" y="87724"/>
                  <a:pt x="73136" y="87724"/>
                  <a:pt x="73846" y="86068"/>
                </a:cubicBezTo>
                <a:cubicBezTo>
                  <a:pt x="74556" y="85241"/>
                  <a:pt x="75266" y="84413"/>
                  <a:pt x="75266" y="82758"/>
                </a:cubicBezTo>
                <a:cubicBezTo>
                  <a:pt x="75266" y="70344"/>
                  <a:pt x="75266" y="70344"/>
                  <a:pt x="75266" y="70344"/>
                </a:cubicBezTo>
                <a:lnTo>
                  <a:pt x="120000" y="70344"/>
                </a:lnTo>
                <a:close/>
                <a:moveTo>
                  <a:pt x="42603" y="19862"/>
                </a:moveTo>
                <a:cubicBezTo>
                  <a:pt x="77396" y="19862"/>
                  <a:pt x="77396" y="19862"/>
                  <a:pt x="77396" y="19862"/>
                </a:cubicBezTo>
                <a:cubicBezTo>
                  <a:pt x="77396" y="9931"/>
                  <a:pt x="77396" y="9931"/>
                  <a:pt x="77396" y="9931"/>
                </a:cubicBezTo>
                <a:cubicBezTo>
                  <a:pt x="42603" y="9931"/>
                  <a:pt x="42603" y="9931"/>
                  <a:pt x="42603" y="9931"/>
                </a:cubicBezTo>
                <a:lnTo>
                  <a:pt x="42603" y="19862"/>
                </a:lnTo>
                <a:close/>
                <a:moveTo>
                  <a:pt x="68875" y="70344"/>
                </a:moveTo>
                <a:cubicBezTo>
                  <a:pt x="68875" y="80275"/>
                  <a:pt x="68875" y="80275"/>
                  <a:pt x="68875" y="80275"/>
                </a:cubicBezTo>
                <a:cubicBezTo>
                  <a:pt x="51124" y="80275"/>
                  <a:pt x="51124" y="80275"/>
                  <a:pt x="51124" y="80275"/>
                </a:cubicBezTo>
                <a:cubicBezTo>
                  <a:pt x="51124" y="70344"/>
                  <a:pt x="51124" y="70344"/>
                  <a:pt x="51124" y="70344"/>
                </a:cubicBezTo>
                <a:lnTo>
                  <a:pt x="68875" y="703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4" name="Google Shape;784;p210"/>
          <p:cNvSpPr/>
          <p:nvPr/>
        </p:nvSpPr>
        <p:spPr>
          <a:xfrm>
            <a:off x="520425" y="1436919"/>
            <a:ext cx="7914900" cy="2272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dirty="0">
                <a:solidFill>
                  <a:srgbClr val="335AA4"/>
                </a:solidFill>
                <a:latin typeface="Tahoma"/>
                <a:ea typeface="Tahoma"/>
                <a:cs typeface="Tahoma"/>
                <a:sym typeface="Tahoma"/>
              </a:rPr>
              <a:t>eXp Realty pays out </a:t>
            </a:r>
            <a:r>
              <a:rPr lang="en" sz="4400" b="1" u="sng" dirty="0">
                <a:solidFill>
                  <a:srgbClr val="335AA4"/>
                </a:solidFill>
                <a:latin typeface="Tahoma"/>
                <a:ea typeface="Tahoma"/>
                <a:cs typeface="Tahoma"/>
                <a:sym typeface="Tahoma"/>
              </a:rPr>
              <a:t>50%</a:t>
            </a:r>
            <a:r>
              <a:rPr lang="en" sz="4400" b="1" dirty="0">
                <a:solidFill>
                  <a:srgbClr val="335AA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" sz="4400" dirty="0">
                <a:solidFill>
                  <a:srgbClr val="335AA4"/>
                </a:solidFill>
                <a:latin typeface="Tahoma"/>
                <a:ea typeface="Tahoma"/>
                <a:cs typeface="Tahoma"/>
                <a:sym typeface="Tahoma"/>
              </a:rPr>
              <a:t>of company dollar to the agents who help build.</a:t>
            </a:r>
            <a:endParaRPr sz="4400" dirty="0">
              <a:solidFill>
                <a:srgbClr val="335AA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rgbClr val="335AA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335AA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5" name="Google Shape;785;p210"/>
          <p:cNvSpPr/>
          <p:nvPr/>
        </p:nvSpPr>
        <p:spPr>
          <a:xfrm>
            <a:off x="520425" y="252725"/>
            <a:ext cx="60942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rgbClr val="335AA4"/>
                </a:solidFill>
                <a:latin typeface="Tahoma"/>
                <a:ea typeface="Tahoma"/>
                <a:cs typeface="Tahoma"/>
                <a:sym typeface="Tahoma"/>
              </a:rPr>
              <a:t>Revenue Share Plan</a:t>
            </a:r>
            <a:endParaRPr sz="2600" b="1" dirty="0">
              <a:solidFill>
                <a:srgbClr val="335AA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786" name="Google Shape;786;p210"/>
          <p:cNvCxnSpPr/>
          <p:nvPr/>
        </p:nvCxnSpPr>
        <p:spPr>
          <a:xfrm>
            <a:off x="578782" y="802540"/>
            <a:ext cx="3337800" cy="0"/>
          </a:xfrm>
          <a:prstGeom prst="straightConnector1">
            <a:avLst/>
          </a:prstGeom>
          <a:noFill/>
          <a:ln w="28575" cap="flat" cmpd="sng">
            <a:solidFill>
              <a:srgbClr val="F9A81A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020" y="4478208"/>
            <a:ext cx="981510" cy="50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77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11"/>
          <p:cNvSpPr txBox="1"/>
          <p:nvPr/>
        </p:nvSpPr>
        <p:spPr>
          <a:xfrm>
            <a:off x="121575" y="4376975"/>
            <a:ext cx="1323900" cy="325500"/>
          </a:xfrm>
          <a:prstGeom prst="rect">
            <a:avLst/>
          </a:prstGeom>
          <a:solidFill>
            <a:srgbClr val="4472C4">
              <a:alpha val="90770"/>
            </a:srgbClr>
          </a:solidFill>
          <a:ln w="952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Our Business Model</a:t>
            </a:r>
            <a:endParaRPr sz="10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793" name="Google Shape;793;p211"/>
          <p:cNvGraphicFramePr/>
          <p:nvPr/>
        </p:nvGraphicFramePr>
        <p:xfrm>
          <a:off x="115265" y="4675346"/>
          <a:ext cx="6650750" cy="564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3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462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Cloud</a:t>
                      </a:r>
                      <a:b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</a:b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Campus</a:t>
                      </a:r>
                      <a:endParaRPr sz="1400"/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Live</a:t>
                      </a:r>
                      <a:endParaRPr sz="100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Training</a:t>
                      </a:r>
                      <a:endParaRPr sz="100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Real-Time</a:t>
                      </a:r>
                      <a:b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</a:b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Support</a:t>
                      </a:r>
                      <a:endParaRPr sz="100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International</a:t>
                      </a:r>
                      <a:b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</a:b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Collaboration</a:t>
                      </a:r>
                      <a:endParaRPr sz="1400"/>
                    </a:p>
                  </a:txBody>
                  <a:tcPr marL="0" marR="91425" marT="73150" marB="45700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Equity</a:t>
                      </a:r>
                      <a:endParaRPr sz="100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Opportunities</a:t>
                      </a:r>
                      <a:endParaRPr sz="1000">
                        <a:solidFill>
                          <a:srgbClr val="FFFF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457200" marR="91425" marT="73150" marB="45700">
                    <a:lnL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0AD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C9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4" name="Google Shape;794;p211"/>
          <p:cNvSpPr/>
          <p:nvPr/>
        </p:nvSpPr>
        <p:spPr>
          <a:xfrm>
            <a:off x="5539471" y="4820697"/>
            <a:ext cx="267900" cy="22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33103"/>
                </a:moveTo>
                <a:cubicBezTo>
                  <a:pt x="120000" y="62896"/>
                  <a:pt x="120000" y="62896"/>
                  <a:pt x="120000" y="62896"/>
                </a:cubicBezTo>
                <a:cubicBezTo>
                  <a:pt x="0" y="62896"/>
                  <a:pt x="0" y="62896"/>
                  <a:pt x="0" y="62896"/>
                </a:cubicBezTo>
                <a:cubicBezTo>
                  <a:pt x="0" y="33103"/>
                  <a:pt x="0" y="33103"/>
                  <a:pt x="0" y="33103"/>
                </a:cubicBezTo>
                <a:cubicBezTo>
                  <a:pt x="0" y="28965"/>
                  <a:pt x="710" y="26482"/>
                  <a:pt x="2840" y="24000"/>
                </a:cubicBezTo>
                <a:cubicBezTo>
                  <a:pt x="4970" y="21517"/>
                  <a:pt x="7810" y="19862"/>
                  <a:pt x="10650" y="19862"/>
                </a:cubicBezTo>
                <a:cubicBezTo>
                  <a:pt x="34082" y="19862"/>
                  <a:pt x="34082" y="19862"/>
                  <a:pt x="34082" y="19862"/>
                </a:cubicBezTo>
                <a:cubicBezTo>
                  <a:pt x="34082" y="7448"/>
                  <a:pt x="34082" y="7448"/>
                  <a:pt x="34082" y="7448"/>
                </a:cubicBezTo>
                <a:cubicBezTo>
                  <a:pt x="34082" y="5793"/>
                  <a:pt x="34792" y="4137"/>
                  <a:pt x="36213" y="2482"/>
                </a:cubicBezTo>
                <a:cubicBezTo>
                  <a:pt x="37633" y="827"/>
                  <a:pt x="39053" y="0"/>
                  <a:pt x="40473" y="0"/>
                </a:cubicBezTo>
                <a:cubicBezTo>
                  <a:pt x="79526" y="0"/>
                  <a:pt x="79526" y="0"/>
                  <a:pt x="79526" y="0"/>
                </a:cubicBezTo>
                <a:cubicBezTo>
                  <a:pt x="80946" y="0"/>
                  <a:pt x="82366" y="827"/>
                  <a:pt x="83786" y="2482"/>
                </a:cubicBezTo>
                <a:cubicBezTo>
                  <a:pt x="85207" y="4137"/>
                  <a:pt x="85917" y="5793"/>
                  <a:pt x="85917" y="7448"/>
                </a:cubicBezTo>
                <a:cubicBezTo>
                  <a:pt x="85917" y="19862"/>
                  <a:pt x="85917" y="19862"/>
                  <a:pt x="85917" y="19862"/>
                </a:cubicBezTo>
                <a:cubicBezTo>
                  <a:pt x="109349" y="19862"/>
                  <a:pt x="109349" y="19862"/>
                  <a:pt x="109349" y="19862"/>
                </a:cubicBezTo>
                <a:cubicBezTo>
                  <a:pt x="112189" y="19862"/>
                  <a:pt x="115029" y="21517"/>
                  <a:pt x="117159" y="24000"/>
                </a:cubicBezTo>
                <a:cubicBezTo>
                  <a:pt x="119289" y="26482"/>
                  <a:pt x="120000" y="28965"/>
                  <a:pt x="120000" y="33103"/>
                </a:cubicBezTo>
                <a:close/>
                <a:moveTo>
                  <a:pt x="120000" y="70344"/>
                </a:moveTo>
                <a:cubicBezTo>
                  <a:pt x="120000" y="107586"/>
                  <a:pt x="120000" y="107586"/>
                  <a:pt x="120000" y="107586"/>
                </a:cubicBezTo>
                <a:cubicBezTo>
                  <a:pt x="120000" y="110896"/>
                  <a:pt x="119289" y="114206"/>
                  <a:pt x="117159" y="116689"/>
                </a:cubicBezTo>
                <a:cubicBezTo>
                  <a:pt x="115029" y="119172"/>
                  <a:pt x="112189" y="120000"/>
                  <a:pt x="109349" y="120000"/>
                </a:cubicBezTo>
                <a:cubicBezTo>
                  <a:pt x="10650" y="120000"/>
                  <a:pt x="10650" y="120000"/>
                  <a:pt x="10650" y="120000"/>
                </a:cubicBezTo>
                <a:cubicBezTo>
                  <a:pt x="7810" y="120000"/>
                  <a:pt x="4970" y="119172"/>
                  <a:pt x="2840" y="116689"/>
                </a:cubicBezTo>
                <a:cubicBezTo>
                  <a:pt x="710" y="114206"/>
                  <a:pt x="0" y="110896"/>
                  <a:pt x="0" y="107586"/>
                </a:cubicBezTo>
                <a:cubicBezTo>
                  <a:pt x="0" y="70344"/>
                  <a:pt x="0" y="70344"/>
                  <a:pt x="0" y="70344"/>
                </a:cubicBezTo>
                <a:cubicBezTo>
                  <a:pt x="44733" y="70344"/>
                  <a:pt x="44733" y="70344"/>
                  <a:pt x="44733" y="70344"/>
                </a:cubicBezTo>
                <a:cubicBezTo>
                  <a:pt x="44733" y="82758"/>
                  <a:pt x="44733" y="82758"/>
                  <a:pt x="44733" y="82758"/>
                </a:cubicBezTo>
                <a:cubicBezTo>
                  <a:pt x="44733" y="84413"/>
                  <a:pt x="45443" y="85241"/>
                  <a:pt x="46153" y="86068"/>
                </a:cubicBezTo>
                <a:cubicBezTo>
                  <a:pt x="46863" y="87724"/>
                  <a:pt x="48284" y="87724"/>
                  <a:pt x="48994" y="87724"/>
                </a:cubicBezTo>
                <a:cubicBezTo>
                  <a:pt x="71005" y="87724"/>
                  <a:pt x="71005" y="87724"/>
                  <a:pt x="71005" y="87724"/>
                </a:cubicBezTo>
                <a:cubicBezTo>
                  <a:pt x="71715" y="87724"/>
                  <a:pt x="73136" y="87724"/>
                  <a:pt x="73846" y="86068"/>
                </a:cubicBezTo>
                <a:cubicBezTo>
                  <a:pt x="74556" y="85241"/>
                  <a:pt x="75266" y="84413"/>
                  <a:pt x="75266" y="82758"/>
                </a:cubicBezTo>
                <a:cubicBezTo>
                  <a:pt x="75266" y="70344"/>
                  <a:pt x="75266" y="70344"/>
                  <a:pt x="75266" y="70344"/>
                </a:cubicBezTo>
                <a:lnTo>
                  <a:pt x="120000" y="70344"/>
                </a:lnTo>
                <a:close/>
                <a:moveTo>
                  <a:pt x="42603" y="19862"/>
                </a:moveTo>
                <a:cubicBezTo>
                  <a:pt x="77396" y="19862"/>
                  <a:pt x="77396" y="19862"/>
                  <a:pt x="77396" y="19862"/>
                </a:cubicBezTo>
                <a:cubicBezTo>
                  <a:pt x="77396" y="9931"/>
                  <a:pt x="77396" y="9931"/>
                  <a:pt x="77396" y="9931"/>
                </a:cubicBezTo>
                <a:cubicBezTo>
                  <a:pt x="42603" y="9931"/>
                  <a:pt x="42603" y="9931"/>
                  <a:pt x="42603" y="9931"/>
                </a:cubicBezTo>
                <a:lnTo>
                  <a:pt x="42603" y="19862"/>
                </a:lnTo>
                <a:close/>
                <a:moveTo>
                  <a:pt x="68875" y="70344"/>
                </a:moveTo>
                <a:cubicBezTo>
                  <a:pt x="68875" y="80275"/>
                  <a:pt x="68875" y="80275"/>
                  <a:pt x="68875" y="80275"/>
                </a:cubicBezTo>
                <a:cubicBezTo>
                  <a:pt x="51124" y="80275"/>
                  <a:pt x="51124" y="80275"/>
                  <a:pt x="51124" y="80275"/>
                </a:cubicBezTo>
                <a:cubicBezTo>
                  <a:pt x="51124" y="70344"/>
                  <a:pt x="51124" y="70344"/>
                  <a:pt x="51124" y="70344"/>
                </a:cubicBezTo>
                <a:lnTo>
                  <a:pt x="68875" y="703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795" name="Google Shape;795;p211"/>
          <p:cNvGraphicFramePr/>
          <p:nvPr>
            <p:extLst>
              <p:ext uri="{D42A27DB-BD31-4B8C-83A1-F6EECF244321}">
                <p14:modId xmlns:p14="http://schemas.microsoft.com/office/powerpoint/2010/main" val="3992831500"/>
              </p:ext>
            </p:extLst>
          </p:nvPr>
        </p:nvGraphicFramePr>
        <p:xfrm>
          <a:off x="572475" y="734674"/>
          <a:ext cx="6056150" cy="3733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4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4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6009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Tiers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 err="1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eXponential</a:t>
                      </a: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Share</a:t>
                      </a:r>
                      <a:b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</a:b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% of AGCI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Personal Qualifying</a:t>
                      </a:r>
                      <a:b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</a:b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Agent Count Needed</a:t>
                      </a:r>
                      <a:endParaRPr sz="130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Personal Qualifying Agent Requirement</a:t>
                      </a:r>
                      <a:endParaRPr sz="130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Tier 1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3.5%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1+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FLA</a:t>
                      </a:r>
                      <a:endParaRPr sz="130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Tier 2</a:t>
                      </a:r>
                      <a:endParaRPr sz="130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415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4%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415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5+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415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PH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FLQA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4153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Tier 3</a:t>
                      </a:r>
                      <a:endParaRPr sz="130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2.5%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10+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PH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FLQA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Tier 4</a:t>
                      </a:r>
                      <a:endParaRPr sz="130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415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1.5%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415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15+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415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FLQA</a:t>
                      </a:r>
                      <a:endParaRPr sz="130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4153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Tier 5</a:t>
                      </a:r>
                      <a:endParaRPr sz="130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1%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20+</a:t>
                      </a:r>
                      <a:endParaRPr sz="130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FLQA</a:t>
                      </a:r>
                      <a:endParaRPr sz="130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Tier 6 </a:t>
                      </a:r>
                      <a:endParaRPr sz="130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415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2.5%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415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25+</a:t>
                      </a:r>
                      <a:endParaRPr sz="130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415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FLQA</a:t>
                      </a:r>
                      <a:endParaRPr sz="130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4153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Tier 7</a:t>
                      </a:r>
                      <a:endParaRPr sz="130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5%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40+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335AA4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FLQA</a:t>
                      </a:r>
                      <a:endParaRPr sz="1300" dirty="0">
                        <a:solidFill>
                          <a:srgbClr val="335AA4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472C4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>
                        <a:alpha val="1843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96" name="Google Shape;796;p211"/>
          <p:cNvSpPr/>
          <p:nvPr/>
        </p:nvSpPr>
        <p:spPr>
          <a:xfrm>
            <a:off x="523201" y="252725"/>
            <a:ext cx="74454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335AA4"/>
                </a:solidFill>
                <a:latin typeface="Tahoma"/>
                <a:ea typeface="Tahoma"/>
                <a:cs typeface="Tahoma"/>
                <a:sym typeface="Tahoma"/>
              </a:rPr>
              <a:t>Revenue Share Plan Chart</a:t>
            </a:r>
            <a:endParaRPr sz="2600" b="1">
              <a:solidFill>
                <a:srgbClr val="335AA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797" name="Google Shape;797;p211"/>
          <p:cNvCxnSpPr/>
          <p:nvPr/>
        </p:nvCxnSpPr>
        <p:spPr>
          <a:xfrm>
            <a:off x="578926" y="726425"/>
            <a:ext cx="4355100" cy="0"/>
          </a:xfrm>
          <a:prstGeom prst="straightConnector1">
            <a:avLst/>
          </a:prstGeom>
          <a:noFill/>
          <a:ln w="28575" cap="flat" cmpd="sng">
            <a:solidFill>
              <a:srgbClr val="F9A81A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8" name="Rectangle 7"/>
          <p:cNvSpPr/>
          <p:nvPr/>
        </p:nvSpPr>
        <p:spPr>
          <a:xfrm>
            <a:off x="7721602" y="4478208"/>
            <a:ext cx="1177159" cy="571990"/>
          </a:xfrm>
          <a:prstGeom prst="rect">
            <a:avLst/>
          </a:prstGeom>
          <a:solidFill>
            <a:srgbClr val="F5F5F5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020" y="4478208"/>
            <a:ext cx="981510" cy="50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08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C83390-6719-9744-8F21-BBBCC9B62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178599"/>
              </p:ext>
            </p:extLst>
          </p:nvPr>
        </p:nvGraphicFramePr>
        <p:xfrm>
          <a:off x="282615" y="195282"/>
          <a:ext cx="8554656" cy="195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664">
                  <a:extLst>
                    <a:ext uri="{9D8B030D-6E8A-4147-A177-3AD203B41FA5}">
                      <a16:colId xmlns:a16="http://schemas.microsoft.com/office/drawing/2014/main" val="188393578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194722561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224011464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2557065797"/>
                    </a:ext>
                  </a:extLst>
                </a:gridCol>
              </a:tblGrid>
              <a:tr h="1440180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$900,000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$36,000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779587"/>
                  </a:ext>
                </a:extLst>
              </a:tr>
              <a:tr h="511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48976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CE87AEE-611D-EA46-813B-5C838257EE36}"/>
              </a:ext>
            </a:extLst>
          </p:cNvPr>
          <p:cNvSpPr txBox="1"/>
          <p:nvPr/>
        </p:nvSpPr>
        <p:spPr>
          <a:xfrm>
            <a:off x="10306052" y="2724150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11388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C83390-6719-9744-8F21-BBBCC9B62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075273"/>
              </p:ext>
            </p:extLst>
          </p:nvPr>
        </p:nvGraphicFramePr>
        <p:xfrm>
          <a:off x="282615" y="195282"/>
          <a:ext cx="8554656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664">
                  <a:extLst>
                    <a:ext uri="{9D8B030D-6E8A-4147-A177-3AD203B41FA5}">
                      <a16:colId xmlns:a16="http://schemas.microsoft.com/office/drawing/2014/main" val="188393578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194722561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224011464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2557065797"/>
                    </a:ext>
                  </a:extLst>
                </a:gridCol>
              </a:tblGrid>
              <a:tr h="1440180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$900,000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$36,000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77958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Save After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Taxes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Financial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Advisor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Monthly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Income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Yearly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Income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489768"/>
                  </a:ext>
                </a:extLst>
              </a:tr>
            </a:tbl>
          </a:graphicData>
        </a:graphic>
      </p:graphicFrame>
      <p:sp>
        <p:nvSpPr>
          <p:cNvPr id="6" name="Triangle 5">
            <a:extLst>
              <a:ext uri="{FF2B5EF4-FFF2-40B4-BE49-F238E27FC236}">
                <a16:creationId xmlns:a16="http://schemas.microsoft.com/office/drawing/2014/main" id="{17CA5743-35DF-D446-A71C-47322A921825}"/>
              </a:ext>
            </a:extLst>
          </p:cNvPr>
          <p:cNvSpPr/>
          <p:nvPr/>
        </p:nvSpPr>
        <p:spPr>
          <a:xfrm>
            <a:off x="1215342" y="902826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716C084A-C539-5B4D-AEA6-2C21F1CF51F7}"/>
              </a:ext>
            </a:extLst>
          </p:cNvPr>
          <p:cNvSpPr/>
          <p:nvPr/>
        </p:nvSpPr>
        <p:spPr>
          <a:xfrm>
            <a:off x="3314698" y="902825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4B31F77D-EB5D-EA4A-938F-E443EC3E5E40}"/>
              </a:ext>
            </a:extLst>
          </p:cNvPr>
          <p:cNvSpPr/>
          <p:nvPr/>
        </p:nvSpPr>
        <p:spPr>
          <a:xfrm>
            <a:off x="5505211" y="902825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6359F1C-F90A-9245-AD82-6F7E09C9438A}"/>
              </a:ext>
            </a:extLst>
          </p:cNvPr>
          <p:cNvSpPr/>
          <p:nvPr/>
        </p:nvSpPr>
        <p:spPr>
          <a:xfrm>
            <a:off x="7695723" y="902824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87AEE-611D-EA46-813B-5C838257EE36}"/>
              </a:ext>
            </a:extLst>
          </p:cNvPr>
          <p:cNvSpPr txBox="1"/>
          <p:nvPr/>
        </p:nvSpPr>
        <p:spPr>
          <a:xfrm>
            <a:off x="10306052" y="2724150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84629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/>
        </p:nvSpPr>
        <p:spPr>
          <a:xfrm>
            <a:off x="402000" y="4513550"/>
            <a:ext cx="5658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" name="Google Shape;840;p89">
            <a:extLst>
              <a:ext uri="{FF2B5EF4-FFF2-40B4-BE49-F238E27FC236}">
                <a16:creationId xmlns:a16="http://schemas.microsoft.com/office/drawing/2014/main" id="{1703870B-2F48-D14F-B865-5F84593ECCB2}"/>
              </a:ext>
            </a:extLst>
          </p:cNvPr>
          <p:cNvSpPr/>
          <p:nvPr/>
        </p:nvSpPr>
        <p:spPr>
          <a:xfrm>
            <a:off x="849300" y="166015"/>
            <a:ext cx="74454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RESIDUAL INCOME!</a:t>
            </a:r>
            <a:endParaRPr sz="3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Google Shape;317;p73">
            <a:extLst>
              <a:ext uri="{FF2B5EF4-FFF2-40B4-BE49-F238E27FC236}">
                <a16:creationId xmlns:a16="http://schemas.microsoft.com/office/drawing/2014/main" id="{528C8DB9-69E9-C545-9272-929BA42FFFE5}"/>
              </a:ext>
            </a:extLst>
          </p:cNvPr>
          <p:cNvSpPr/>
          <p:nvPr/>
        </p:nvSpPr>
        <p:spPr>
          <a:xfrm>
            <a:off x="1568780" y="552235"/>
            <a:ext cx="60084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CAN YOU AFFORD </a:t>
            </a:r>
            <a:r>
              <a:rPr lang="en" sz="1800" u="sng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NOT</a:t>
            </a:r>
            <a:r>
              <a:rPr lang="en" sz="18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 TO HAVE IT?</a:t>
            </a:r>
            <a:endParaRPr sz="4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13" name="Google Shape;165;p42">
            <a:extLst>
              <a:ext uri="{FF2B5EF4-FFF2-40B4-BE49-F238E27FC236}">
                <a16:creationId xmlns:a16="http://schemas.microsoft.com/office/drawing/2014/main" id="{558521F6-47B2-9F48-9B75-A27FA58B614E}"/>
              </a:ext>
            </a:extLst>
          </p:cNvPr>
          <p:cNvCxnSpPr>
            <a:cxnSpLocks/>
          </p:cNvCxnSpPr>
          <p:nvPr/>
        </p:nvCxnSpPr>
        <p:spPr>
          <a:xfrm>
            <a:off x="2689981" y="887655"/>
            <a:ext cx="3765998" cy="0"/>
          </a:xfrm>
          <a:prstGeom prst="straightConnector1">
            <a:avLst/>
          </a:prstGeom>
          <a:noFill/>
          <a:ln w="28575" cap="flat" cmpd="sng">
            <a:solidFill>
              <a:srgbClr val="F9A81A"/>
            </a:solidFill>
            <a:prstDash val="solid"/>
            <a:miter lim="8000"/>
            <a:headEnd type="none" w="sm" len="sm"/>
            <a:tailEnd type="none" w="sm" len="sm"/>
          </a:ln>
        </p:spPr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1A5A77-3453-EF42-949F-BFFCD9322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987714"/>
              </p:ext>
            </p:extLst>
          </p:nvPr>
        </p:nvGraphicFramePr>
        <p:xfrm>
          <a:off x="1524980" y="1027070"/>
          <a:ext cx="6096000" cy="409707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18987609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811937971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If Your Monthly Residual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Income is…</a:t>
                      </a:r>
                      <a:endParaRPr lang="en-PH" sz="1400" b="0" dirty="0">
                        <a:solidFill>
                          <a:srgbClr val="335AA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Tahom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…It’s Just Like Having This in a fund Earning </a:t>
                      </a:r>
                      <a:r>
                        <a:rPr lang="en-US" sz="1400" b="0" u="none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4% </a:t>
                      </a:r>
                      <a:r>
                        <a:rPr lang="en-US" sz="14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Interest!</a:t>
                      </a:r>
                      <a:endParaRPr lang="en-PH" sz="1400" b="0" dirty="0">
                        <a:solidFill>
                          <a:srgbClr val="335AA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Tahom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499302"/>
                  </a:ext>
                </a:extLst>
              </a:tr>
              <a:tr h="304920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$100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$30,000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87554497"/>
                  </a:ext>
                </a:extLst>
              </a:tr>
              <a:tr h="304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132671"/>
                  </a:ext>
                </a:extLst>
              </a:tr>
              <a:tr h="304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$90,000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377119"/>
                  </a:ext>
                </a:extLst>
              </a:tr>
              <a:tr h="304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090491"/>
                  </a:ext>
                </a:extLst>
              </a:tr>
              <a:tr h="304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$300,000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967904"/>
                  </a:ext>
                </a:extLst>
              </a:tr>
              <a:tr h="304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$1,500,000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925596"/>
                  </a:ext>
                </a:extLst>
              </a:tr>
              <a:tr h="304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$3,000,000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588575"/>
                  </a:ext>
                </a:extLst>
              </a:tr>
              <a:tr h="304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$20,000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$6,000,000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445945"/>
                  </a:ext>
                </a:extLst>
              </a:tr>
              <a:tr h="304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$30,000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$9,000,000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550622"/>
                  </a:ext>
                </a:extLst>
              </a:tr>
              <a:tr h="304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$12,000,000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335AA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$24,000,000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164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166;p42">
            <a:extLst>
              <a:ext uri="{FF2B5EF4-FFF2-40B4-BE49-F238E27FC236}">
                <a16:creationId xmlns:a16="http://schemas.microsoft.com/office/drawing/2014/main" id="{B1D709CD-28F6-4C4D-8772-11F2BA44F4D2}"/>
              </a:ext>
            </a:extLst>
          </p:cNvPr>
          <p:cNvSpPr/>
          <p:nvPr/>
        </p:nvSpPr>
        <p:spPr>
          <a:xfrm rot="10800000">
            <a:off x="-3100" y="3700"/>
            <a:ext cx="9144000" cy="1179600"/>
          </a:xfrm>
          <a:prstGeom prst="rtTriangle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2" name="Google Shape;757;p85">
            <a:extLst>
              <a:ext uri="{FF2B5EF4-FFF2-40B4-BE49-F238E27FC236}">
                <a16:creationId xmlns:a16="http://schemas.microsoft.com/office/drawing/2014/main" id="{BBAECAEC-CF4E-014F-A833-655049F68CA4}"/>
              </a:ext>
            </a:extLst>
          </p:cNvPr>
          <p:cNvGraphicFramePr/>
          <p:nvPr/>
        </p:nvGraphicFramePr>
        <p:xfrm>
          <a:off x="697125" y="960879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International Company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oogle Shape;757;p85">
            <a:extLst>
              <a:ext uri="{FF2B5EF4-FFF2-40B4-BE49-F238E27FC236}">
                <a16:creationId xmlns:a16="http://schemas.microsoft.com/office/drawing/2014/main" id="{81AA485B-8E70-C24A-A506-73754CD37BEB}"/>
              </a:ext>
            </a:extLst>
          </p:cNvPr>
          <p:cNvGraphicFramePr/>
          <p:nvPr/>
        </p:nvGraphicFramePr>
        <p:xfrm>
          <a:off x="695064" y="1570480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Regional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oogle Shape;757;p85">
            <a:extLst>
              <a:ext uri="{FF2B5EF4-FFF2-40B4-BE49-F238E27FC236}">
                <a16:creationId xmlns:a16="http://schemas.microsoft.com/office/drawing/2014/main" id="{B085B947-B82C-6349-99A5-A8FDED07511E}"/>
              </a:ext>
            </a:extLst>
          </p:cNvPr>
          <p:cNvGraphicFramePr/>
          <p:nvPr/>
        </p:nvGraphicFramePr>
        <p:xfrm>
          <a:off x="699181" y="2192429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Local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oogle Shape;757;p85">
            <a:extLst>
              <a:ext uri="{FF2B5EF4-FFF2-40B4-BE49-F238E27FC236}">
                <a16:creationId xmlns:a16="http://schemas.microsoft.com/office/drawing/2014/main" id="{11333252-09B0-9048-93D9-D380DC70AAFF}"/>
              </a:ext>
            </a:extLst>
          </p:cNvPr>
          <p:cNvGraphicFramePr/>
          <p:nvPr/>
        </p:nvGraphicFramePr>
        <p:xfrm>
          <a:off x="690938" y="2826742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TL/Manager/Recruiter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oogle Shape;757;p85">
            <a:extLst>
              <a:ext uri="{FF2B5EF4-FFF2-40B4-BE49-F238E27FC236}">
                <a16:creationId xmlns:a16="http://schemas.microsoft.com/office/drawing/2014/main" id="{75E0B00E-0F29-EE4C-A91F-463B5E0833C5}"/>
              </a:ext>
            </a:extLst>
          </p:cNvPr>
          <p:cNvGraphicFramePr/>
          <p:nvPr/>
        </p:nvGraphicFramePr>
        <p:xfrm>
          <a:off x="733971" y="3436336"/>
          <a:ext cx="2281908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81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Office Space/Utilities/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Maint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oogle Shape;757;p85">
            <a:extLst>
              <a:ext uri="{FF2B5EF4-FFF2-40B4-BE49-F238E27FC236}">
                <a16:creationId xmlns:a16="http://schemas.microsoft.com/office/drawing/2014/main" id="{DF82CF9B-F18C-644B-BF67-FC92072DD3F3}"/>
              </a:ext>
            </a:extLst>
          </p:cNvPr>
          <p:cNvGraphicFramePr/>
          <p:nvPr/>
        </p:nvGraphicFramePr>
        <p:xfrm>
          <a:off x="1440577" y="4058432"/>
          <a:ext cx="857777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57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Agent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E48CED-BBA1-C944-B49B-BDD591A9506A}"/>
              </a:ext>
            </a:extLst>
          </p:cNvPr>
          <p:cNvCxnSpPr>
            <a:cxnSpLocks/>
          </p:cNvCxnSpPr>
          <p:nvPr/>
        </p:nvCxnSpPr>
        <p:spPr>
          <a:xfrm flipH="1">
            <a:off x="1879698" y="1429030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D5E6E0-B59B-B845-9E78-2C3896CC0687}"/>
              </a:ext>
            </a:extLst>
          </p:cNvPr>
          <p:cNvCxnSpPr>
            <a:cxnSpLocks/>
          </p:cNvCxnSpPr>
          <p:nvPr/>
        </p:nvCxnSpPr>
        <p:spPr>
          <a:xfrm flipH="1">
            <a:off x="1877638" y="2050981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375B55-9365-0148-812A-3AA99E312C8B}"/>
              </a:ext>
            </a:extLst>
          </p:cNvPr>
          <p:cNvCxnSpPr>
            <a:cxnSpLocks/>
          </p:cNvCxnSpPr>
          <p:nvPr/>
        </p:nvCxnSpPr>
        <p:spPr>
          <a:xfrm flipH="1">
            <a:off x="1875575" y="2666755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7A4DF9-7E2C-C140-B9E5-77581DE00C94}"/>
              </a:ext>
            </a:extLst>
          </p:cNvPr>
          <p:cNvCxnSpPr>
            <a:cxnSpLocks/>
          </p:cNvCxnSpPr>
          <p:nvPr/>
        </p:nvCxnSpPr>
        <p:spPr>
          <a:xfrm flipH="1">
            <a:off x="1873517" y="3307247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53C829-97D8-3F43-88D1-9A02989C5B3F}"/>
              </a:ext>
            </a:extLst>
          </p:cNvPr>
          <p:cNvCxnSpPr>
            <a:cxnSpLocks/>
          </p:cNvCxnSpPr>
          <p:nvPr/>
        </p:nvCxnSpPr>
        <p:spPr>
          <a:xfrm flipH="1">
            <a:off x="1871451" y="3917828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63B725-29C9-6643-940E-53F339F1C9C0}"/>
              </a:ext>
            </a:extLst>
          </p:cNvPr>
          <p:cNvCxnSpPr>
            <a:cxnSpLocks/>
          </p:cNvCxnSpPr>
          <p:nvPr/>
        </p:nvCxnSpPr>
        <p:spPr>
          <a:xfrm>
            <a:off x="688876" y="1582600"/>
            <a:ext cx="2281908" cy="22500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CBC3FE-D40B-C94C-88A2-1FB20D04422B}"/>
              </a:ext>
            </a:extLst>
          </p:cNvPr>
          <p:cNvCxnSpPr>
            <a:cxnSpLocks/>
          </p:cNvCxnSpPr>
          <p:nvPr/>
        </p:nvCxnSpPr>
        <p:spPr>
          <a:xfrm flipH="1">
            <a:off x="776239" y="1582600"/>
            <a:ext cx="2281909" cy="22500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Google Shape;80;p13">
            <a:extLst>
              <a:ext uri="{FF2B5EF4-FFF2-40B4-BE49-F238E27FC236}">
                <a16:creationId xmlns:a16="http://schemas.microsoft.com/office/drawing/2014/main" id="{4B911C28-2CBE-1340-86F7-F5F189344170}"/>
              </a:ext>
            </a:extLst>
          </p:cNvPr>
          <p:cNvSpPr/>
          <p:nvPr/>
        </p:nvSpPr>
        <p:spPr>
          <a:xfrm>
            <a:off x="4990422" y="1894623"/>
            <a:ext cx="2564252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Agents</a:t>
            </a:r>
            <a:endParaRPr sz="24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" name="Google Shape;82;p13">
            <a:extLst>
              <a:ext uri="{FF2B5EF4-FFF2-40B4-BE49-F238E27FC236}">
                <a16:creationId xmlns:a16="http://schemas.microsoft.com/office/drawing/2014/main" id="{0561F439-D14B-1E45-9ED2-2A445227DDCB}"/>
              </a:ext>
            </a:extLst>
          </p:cNvPr>
          <p:cNvSpPr txBox="1"/>
          <p:nvPr/>
        </p:nvSpPr>
        <p:spPr>
          <a:xfrm>
            <a:off x="4979273" y="3277605"/>
            <a:ext cx="2564252" cy="79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Agents Receive 50%</a:t>
            </a:r>
          </a:p>
          <a:p>
            <a:pPr lvl="0" algn="ctr">
              <a:lnSpc>
                <a:spcPct val="115000"/>
              </a:lnSpc>
            </a:pPr>
            <a:r>
              <a:rPr lang="en-US" sz="20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of eXp Revenue</a:t>
            </a:r>
            <a:endParaRPr sz="20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" name="Google Shape;794;p87">
            <a:extLst>
              <a:ext uri="{FF2B5EF4-FFF2-40B4-BE49-F238E27FC236}">
                <a16:creationId xmlns:a16="http://schemas.microsoft.com/office/drawing/2014/main" id="{DF40C057-9507-F54B-81BA-762A303428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801" t="24328" r="51539" b="23498"/>
          <a:stretch/>
        </p:blipFill>
        <p:spPr>
          <a:xfrm>
            <a:off x="5805170" y="1098861"/>
            <a:ext cx="906613" cy="8489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B63C25A-33D1-8244-8D91-0421A8B0F173}"/>
              </a:ext>
            </a:extLst>
          </p:cNvPr>
          <p:cNvSpPr/>
          <p:nvPr/>
        </p:nvSpPr>
        <p:spPr>
          <a:xfrm>
            <a:off x="5332021" y="976378"/>
            <a:ext cx="1864428" cy="15953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BDB6BEC-E489-7E4D-9E62-B41861A73372}"/>
              </a:ext>
            </a:extLst>
          </p:cNvPr>
          <p:cNvCxnSpPr>
            <a:cxnSpLocks/>
          </p:cNvCxnSpPr>
          <p:nvPr/>
        </p:nvCxnSpPr>
        <p:spPr>
          <a:xfrm flipV="1">
            <a:off x="2354094" y="2276273"/>
            <a:ext cx="3067455" cy="2140085"/>
          </a:xfrm>
          <a:prstGeom prst="straightConnector1">
            <a:avLst/>
          </a:prstGeom>
          <a:ln w="412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F09DB14-99B6-194A-A867-A5FAA0396029}"/>
              </a:ext>
            </a:extLst>
          </p:cNvPr>
          <p:cNvSpPr/>
          <p:nvPr/>
        </p:nvSpPr>
        <p:spPr>
          <a:xfrm>
            <a:off x="5491442" y="2621171"/>
            <a:ext cx="1538608" cy="4042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F3FAED-A377-FB4B-BB73-464B53D45B4E}"/>
              </a:ext>
            </a:extLst>
          </p:cNvPr>
          <p:cNvSpPr txBox="1"/>
          <p:nvPr/>
        </p:nvSpPr>
        <p:spPr>
          <a:xfrm>
            <a:off x="5523976" y="2677148"/>
            <a:ext cx="1489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Company Support</a:t>
            </a:r>
          </a:p>
        </p:txBody>
      </p:sp>
      <p:sp>
        <p:nvSpPr>
          <p:cNvPr id="30" name="Google Shape;80;p13">
            <a:extLst>
              <a:ext uri="{FF2B5EF4-FFF2-40B4-BE49-F238E27FC236}">
                <a16:creationId xmlns:a16="http://schemas.microsoft.com/office/drawing/2014/main" id="{6DE03AFD-D151-6940-83C4-37D7EC2A4C6A}"/>
              </a:ext>
            </a:extLst>
          </p:cNvPr>
          <p:cNvSpPr/>
          <p:nvPr/>
        </p:nvSpPr>
        <p:spPr>
          <a:xfrm>
            <a:off x="697124" y="339159"/>
            <a:ext cx="2369269" cy="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Tahoma"/>
                <a:ea typeface="Tahoma"/>
                <a:cs typeface="Tahoma"/>
                <a:sym typeface="Tahoma"/>
              </a:rPr>
              <a:t>OLD MODEL</a:t>
            </a:r>
            <a:endParaRPr sz="2000" b="1" dirty="0">
              <a:solidFill>
                <a:schemeClr val="tx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" name="Google Shape;80;p13">
            <a:extLst>
              <a:ext uri="{FF2B5EF4-FFF2-40B4-BE49-F238E27FC236}">
                <a16:creationId xmlns:a16="http://schemas.microsoft.com/office/drawing/2014/main" id="{A57C228A-FD4C-5141-9EB8-29D5FDB66093}"/>
              </a:ext>
            </a:extLst>
          </p:cNvPr>
          <p:cNvSpPr/>
          <p:nvPr/>
        </p:nvSpPr>
        <p:spPr>
          <a:xfrm>
            <a:off x="4875967" y="271911"/>
            <a:ext cx="2369269" cy="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NEW MODEL</a:t>
            </a:r>
            <a:endParaRPr sz="2000" b="1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" name="Google Shape;82;p13">
            <a:extLst>
              <a:ext uri="{FF2B5EF4-FFF2-40B4-BE49-F238E27FC236}">
                <a16:creationId xmlns:a16="http://schemas.microsoft.com/office/drawing/2014/main" id="{FB1CB85C-68F4-2E42-ACD4-C15A78D5C486}"/>
              </a:ext>
            </a:extLst>
          </p:cNvPr>
          <p:cNvSpPr txBox="1"/>
          <p:nvPr/>
        </p:nvSpPr>
        <p:spPr>
          <a:xfrm>
            <a:off x="688878" y="4641062"/>
            <a:ext cx="2369269" cy="4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BROKER DRIVEN</a:t>
            </a:r>
            <a:endParaRPr sz="2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" name="Google Shape;82;p13">
            <a:extLst>
              <a:ext uri="{FF2B5EF4-FFF2-40B4-BE49-F238E27FC236}">
                <a16:creationId xmlns:a16="http://schemas.microsoft.com/office/drawing/2014/main" id="{94529894-B988-A34A-BBEA-1337B0121F61}"/>
              </a:ext>
            </a:extLst>
          </p:cNvPr>
          <p:cNvSpPr txBox="1"/>
          <p:nvPr/>
        </p:nvSpPr>
        <p:spPr>
          <a:xfrm>
            <a:off x="4901224" y="4643012"/>
            <a:ext cx="2369269" cy="4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AGENT DRIVEN</a:t>
            </a:r>
            <a:endParaRPr sz="2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4" name="Google Shape;715;p83" descr="eXp-Realty.png">
            <a:extLst>
              <a:ext uri="{FF2B5EF4-FFF2-40B4-BE49-F238E27FC236}">
                <a16:creationId xmlns:a16="http://schemas.microsoft.com/office/drawing/2014/main" id="{B11A49AE-7D74-EB4F-A2FA-6D4015B5E1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815" y="4526583"/>
            <a:ext cx="1200616" cy="4585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C8E3BE1-BECA-7B49-B616-219E4A53E0EA}"/>
              </a:ext>
            </a:extLst>
          </p:cNvPr>
          <p:cNvCxnSpPr>
            <a:cxnSpLocks/>
          </p:cNvCxnSpPr>
          <p:nvPr/>
        </p:nvCxnSpPr>
        <p:spPr>
          <a:xfrm>
            <a:off x="3132308" y="1374844"/>
            <a:ext cx="2289243" cy="1451899"/>
          </a:xfrm>
          <a:prstGeom prst="straightConnector1">
            <a:avLst/>
          </a:prstGeom>
          <a:ln w="412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721602" y="4478208"/>
            <a:ext cx="1177159" cy="571990"/>
          </a:xfrm>
          <a:prstGeom prst="rect">
            <a:avLst/>
          </a:prstGeom>
          <a:solidFill>
            <a:srgbClr val="F5F5F5"/>
          </a:solidFill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020" y="4478208"/>
            <a:ext cx="981510" cy="50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04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E469278-A966-344C-A6E3-EF0DB0BAC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105065"/>
              </p:ext>
            </p:extLst>
          </p:nvPr>
        </p:nvGraphicFramePr>
        <p:xfrm>
          <a:off x="282615" y="195282"/>
          <a:ext cx="8554656" cy="3490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664">
                  <a:extLst>
                    <a:ext uri="{9D8B030D-6E8A-4147-A177-3AD203B41FA5}">
                      <a16:colId xmlns:a16="http://schemas.microsoft.com/office/drawing/2014/main" val="188393578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194722561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224011464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2557065797"/>
                    </a:ext>
                  </a:extLst>
                </a:gridCol>
              </a:tblGrid>
              <a:tr h="1133152"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779587"/>
                  </a:ext>
                </a:extLst>
              </a:tr>
              <a:tr h="7179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489768"/>
                  </a:ext>
                </a:extLst>
              </a:tr>
              <a:tr h="96238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194427"/>
                  </a:ext>
                </a:extLst>
              </a:tr>
              <a:tr h="676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sz="3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      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$2,800   =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$16,800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8229976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7FE11775-E1BF-2441-AC93-53CDEB0B402E}"/>
              </a:ext>
            </a:extLst>
          </p:cNvPr>
          <p:cNvSpPr/>
          <p:nvPr/>
        </p:nvSpPr>
        <p:spPr>
          <a:xfrm>
            <a:off x="3927068" y="1722292"/>
            <a:ext cx="990600" cy="990600"/>
          </a:xfrm>
          <a:prstGeom prst="ellipse">
            <a:avLst/>
          </a:prstGeom>
          <a:solidFill>
            <a:srgbClr val="0A2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YOU</a:t>
            </a:r>
            <a:endParaRPr lang="en-US" sz="1050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590D62-CDC8-EA40-BB10-02CBA32F2519}"/>
              </a:ext>
            </a:extLst>
          </p:cNvPr>
          <p:cNvCxnSpPr>
            <a:cxnSpLocks/>
          </p:cNvCxnSpPr>
          <p:nvPr/>
        </p:nvCxnSpPr>
        <p:spPr>
          <a:xfrm flipH="1">
            <a:off x="3314698" y="2638425"/>
            <a:ext cx="561977" cy="4953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297BE5A-FC8D-BD4F-9FC1-35B475DBF40B}"/>
              </a:ext>
            </a:extLst>
          </p:cNvPr>
          <p:cNvSpPr txBox="1"/>
          <p:nvPr/>
        </p:nvSpPr>
        <p:spPr>
          <a:xfrm>
            <a:off x="0" y="720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r>
              <a:rPr lang="en-US" sz="3200" dirty="0"/>
              <a:t>Attract</a:t>
            </a:r>
            <a:r>
              <a:rPr lang="en-US" sz="3200" b="1" dirty="0"/>
              <a:t> </a:t>
            </a:r>
            <a:r>
              <a:rPr lang="en-US" sz="3200" b="1" u="sng" dirty="0"/>
              <a:t>6</a:t>
            </a:r>
            <a:r>
              <a:rPr lang="en-US" sz="3200" b="1" dirty="0"/>
              <a:t> </a:t>
            </a:r>
            <a:r>
              <a:rPr lang="en-US" sz="3200" dirty="0"/>
              <a:t>CAPPING agents</a:t>
            </a:r>
            <a:endParaRPr lang="en-US" sz="3200" b="1" u="sng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FEFE62-14A8-C84C-9623-5B932E78B2E8}"/>
              </a:ext>
            </a:extLst>
          </p:cNvPr>
          <p:cNvSpPr/>
          <p:nvPr/>
        </p:nvSpPr>
        <p:spPr>
          <a:xfrm>
            <a:off x="6780166" y="3873833"/>
            <a:ext cx="21643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  <a:defRPr/>
            </a:pPr>
            <a:r>
              <a:rPr lang="en-US" sz="30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$16,800/</a:t>
            </a:r>
            <a:r>
              <a:rPr lang="en-US" sz="300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30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D53AF0-4094-ED45-B62B-8AAAC5C64DC4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6309360" y="4150832"/>
            <a:ext cx="470806" cy="379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9CBBFF4-D9A9-C74C-B053-BFE4CACEE5E5}"/>
              </a:ext>
            </a:extLst>
          </p:cNvPr>
          <p:cNvSpPr/>
          <p:nvPr/>
        </p:nvSpPr>
        <p:spPr>
          <a:xfrm>
            <a:off x="1060807" y="4296009"/>
            <a:ext cx="52485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  <a:defRPr/>
            </a:pPr>
            <a:r>
              <a:rPr lang="en-US" sz="30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Completely Pays your CAP!</a:t>
            </a:r>
          </a:p>
        </p:txBody>
      </p:sp>
    </p:spTree>
    <p:extLst>
      <p:ext uri="{BB962C8B-B14F-4D97-AF65-F5344CB8AC3E}">
        <p14:creationId xmlns:p14="http://schemas.microsoft.com/office/powerpoint/2010/main" val="233924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E469278-A966-344C-A6E3-EF0DB0BAC219}"/>
              </a:ext>
            </a:extLst>
          </p:cNvPr>
          <p:cNvGraphicFramePr>
            <a:graphicFrameLocks noGrp="1"/>
          </p:cNvGraphicFramePr>
          <p:nvPr/>
        </p:nvGraphicFramePr>
        <p:xfrm>
          <a:off x="282615" y="195282"/>
          <a:ext cx="8554656" cy="467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664">
                  <a:extLst>
                    <a:ext uri="{9D8B030D-6E8A-4147-A177-3AD203B41FA5}">
                      <a16:colId xmlns:a16="http://schemas.microsoft.com/office/drawing/2014/main" val="188393578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194722561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224011464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2557065797"/>
                    </a:ext>
                  </a:extLst>
                </a:gridCol>
              </a:tblGrid>
              <a:tr h="1133152"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779587"/>
                  </a:ext>
                </a:extLst>
              </a:tr>
              <a:tr h="7179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489768"/>
                  </a:ext>
                </a:extLst>
              </a:tr>
              <a:tr h="96238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194427"/>
                  </a:ext>
                </a:extLst>
              </a:tr>
              <a:tr h="676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sz="3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      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$2,800   =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$16,800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8229976"/>
                  </a:ext>
                </a:extLst>
              </a:tr>
              <a:tr h="57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3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nd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      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$3,200   =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$19,200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196570"/>
                  </a:ext>
                </a:extLst>
              </a:tr>
              <a:tr h="596955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$3,000/</a:t>
                      </a:r>
                      <a:r>
                        <a:rPr kumimoji="0" lang="en-US" sz="3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$36,000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0574654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7FE11775-E1BF-2441-AC93-53CDEB0B402E}"/>
              </a:ext>
            </a:extLst>
          </p:cNvPr>
          <p:cNvSpPr/>
          <p:nvPr/>
        </p:nvSpPr>
        <p:spPr>
          <a:xfrm>
            <a:off x="4076700" y="1971675"/>
            <a:ext cx="990600" cy="990600"/>
          </a:xfrm>
          <a:prstGeom prst="ellipse">
            <a:avLst/>
          </a:prstGeom>
          <a:solidFill>
            <a:srgbClr val="0A2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YOU</a:t>
            </a:r>
            <a:endParaRPr lang="en-US" sz="105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ED57C9-B1EF-804E-8C67-B1E579498A6F}"/>
              </a:ext>
            </a:extLst>
          </p:cNvPr>
          <p:cNvSpPr/>
          <p:nvPr/>
        </p:nvSpPr>
        <p:spPr>
          <a:xfrm>
            <a:off x="4467225" y="4288302"/>
            <a:ext cx="2219325" cy="631342"/>
          </a:xfrm>
          <a:prstGeom prst="ellipse">
            <a:avLst/>
          </a:prstGeom>
          <a:noFill/>
          <a:ln w="88900">
            <a:solidFill>
              <a:srgbClr val="C42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590D62-CDC8-EA40-BB10-02CBA32F2519}"/>
              </a:ext>
            </a:extLst>
          </p:cNvPr>
          <p:cNvCxnSpPr>
            <a:cxnSpLocks/>
          </p:cNvCxnSpPr>
          <p:nvPr/>
        </p:nvCxnSpPr>
        <p:spPr>
          <a:xfrm flipH="1">
            <a:off x="3314698" y="2638425"/>
            <a:ext cx="561977" cy="4953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297BE5A-FC8D-BD4F-9FC1-35B475DBF40B}"/>
              </a:ext>
            </a:extLst>
          </p:cNvPr>
          <p:cNvSpPr txBox="1"/>
          <p:nvPr/>
        </p:nvSpPr>
        <p:spPr>
          <a:xfrm>
            <a:off x="0" y="720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6 x 1 Plan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dirty="0"/>
              <a:t>Attract</a:t>
            </a:r>
            <a:r>
              <a:rPr lang="en-US" sz="3200" b="1" dirty="0"/>
              <a:t> </a:t>
            </a:r>
            <a:r>
              <a:rPr lang="en-US" sz="3200" b="1" u="sng" dirty="0"/>
              <a:t>6</a:t>
            </a:r>
            <a:r>
              <a:rPr lang="en-US" sz="3200" b="1" dirty="0"/>
              <a:t> </a:t>
            </a:r>
            <a:r>
              <a:rPr lang="en-US" sz="3200" dirty="0"/>
              <a:t>CAPPING agents who each get </a:t>
            </a:r>
            <a:r>
              <a:rPr lang="en-US" sz="3200" b="1" u="sng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3080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74"/>
          <p:cNvPicPr preferRelativeResize="0"/>
          <p:nvPr/>
        </p:nvPicPr>
        <p:blipFill rotWithShape="1">
          <a:blip r:embed="rId3">
            <a:alphaModFix/>
          </a:blip>
          <a:srcRect l="8489" t="4058" r="4440"/>
          <a:stretch/>
        </p:blipFill>
        <p:spPr>
          <a:xfrm>
            <a:off x="5750277" y="0"/>
            <a:ext cx="33935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74"/>
          <p:cNvSpPr/>
          <p:nvPr/>
        </p:nvSpPr>
        <p:spPr>
          <a:xfrm>
            <a:off x="520436" y="252727"/>
            <a:ext cx="4517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Founder and CEO</a:t>
            </a:r>
            <a:endParaRPr sz="3000" b="1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327" name="Google Shape;327;p74"/>
          <p:cNvCxnSpPr/>
          <p:nvPr/>
        </p:nvCxnSpPr>
        <p:spPr>
          <a:xfrm>
            <a:off x="578782" y="766021"/>
            <a:ext cx="3290100" cy="0"/>
          </a:xfrm>
          <a:prstGeom prst="straightConnector1">
            <a:avLst/>
          </a:prstGeom>
          <a:noFill/>
          <a:ln w="28575" cap="flat" cmpd="sng">
            <a:solidFill>
              <a:srgbClr val="F9A81A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328" name="Google Shape;328;p74"/>
          <p:cNvCxnSpPr/>
          <p:nvPr/>
        </p:nvCxnSpPr>
        <p:spPr>
          <a:xfrm>
            <a:off x="5750275" y="-14100"/>
            <a:ext cx="0" cy="5171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" name="Google Shape;330;p74"/>
          <p:cNvSpPr txBox="1"/>
          <p:nvPr/>
        </p:nvSpPr>
        <p:spPr>
          <a:xfrm>
            <a:off x="364975" y="961625"/>
            <a:ext cx="4881300" cy="4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35AA5"/>
              </a:buClr>
              <a:buSzPts val="1600"/>
              <a:buFont typeface="Tahoma"/>
              <a:buChar char="●"/>
            </a:pPr>
            <a:r>
              <a:rPr lang="en" sz="1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Glenn Sanford had important roles at Internet start-ups before launching a real estate career in 2002.</a:t>
            </a:r>
            <a:endParaRPr sz="16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335AA5"/>
              </a:buClr>
              <a:buSzPts val="1600"/>
              <a:buFont typeface="Tahoma"/>
              <a:buChar char="●"/>
            </a:pPr>
            <a:r>
              <a:rPr lang="en" sz="1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In his fourth year in real estate with a major national franchisor, his team closed more than $60 million in real estate by connecting with consumers online.</a:t>
            </a:r>
            <a:endParaRPr sz="16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335AA5"/>
              </a:buClr>
              <a:buSzPts val="1600"/>
              <a:buFont typeface="Tahoma"/>
              <a:buChar char="●"/>
            </a:pPr>
            <a:r>
              <a:rPr lang="en" sz="1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Glenn believed that agents and brokers do the heavy lifting in real estate and deserve benefits of being a shareholder and income based on the level of their contribution.</a:t>
            </a:r>
            <a:endParaRPr sz="16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1000"/>
              </a:spcAft>
              <a:buClr>
                <a:srgbClr val="335AA5"/>
              </a:buClr>
              <a:buSzPts val="1600"/>
              <a:buFont typeface="Tahoma"/>
              <a:buChar char="●"/>
            </a:pPr>
            <a:r>
              <a:rPr lang="en" sz="1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In 2009, Glenn founded the first cloud-based brokerage — </a:t>
            </a:r>
            <a:r>
              <a:rPr lang="en" sz="1600" dirty="0" err="1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eXp</a:t>
            </a:r>
            <a:r>
              <a:rPr lang="en" sz="1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 Realty. </a:t>
            </a:r>
            <a:br>
              <a:rPr lang="en" sz="1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</a:br>
            <a:endParaRPr sz="1600" dirty="0">
              <a:solidFill>
                <a:srgbClr val="335AA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64" y="4516690"/>
            <a:ext cx="844075" cy="4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335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C83390-6719-9744-8F21-BBBCC9B62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722430"/>
              </p:ext>
            </p:extLst>
          </p:nvPr>
        </p:nvGraphicFramePr>
        <p:xfrm>
          <a:off x="282615" y="195282"/>
          <a:ext cx="8554656" cy="4666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664">
                  <a:extLst>
                    <a:ext uri="{9D8B030D-6E8A-4147-A177-3AD203B41FA5}">
                      <a16:colId xmlns:a16="http://schemas.microsoft.com/office/drawing/2014/main" val="188393578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194722561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224011464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2557065797"/>
                    </a:ext>
                  </a:extLst>
                </a:gridCol>
              </a:tblGrid>
              <a:tr h="1133152">
                <a:tc>
                  <a:txBody>
                    <a:bodyPr/>
                    <a:lstStyle/>
                    <a:p>
                      <a:pPr algn="ctr"/>
                      <a:r>
                        <a:rPr lang="en-US" sz="3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$900,000</a:t>
                      </a:r>
                      <a:endParaRPr lang="en-US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$36,000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779587"/>
                  </a:ext>
                </a:extLst>
              </a:tr>
              <a:tr h="7179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Save After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Taxes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Financial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Advisor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Monthly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Income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Yearly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Income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489768"/>
                  </a:ext>
                </a:extLst>
              </a:tr>
              <a:tr h="96238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194427"/>
                  </a:ext>
                </a:extLst>
              </a:tr>
              <a:tr h="676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sz="3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      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$2,800   =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$16,800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8229976"/>
                  </a:ext>
                </a:extLst>
              </a:tr>
              <a:tr h="57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3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nd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      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$3,200   =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$19,200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196570"/>
                  </a:ext>
                </a:extLst>
              </a:tr>
              <a:tr h="596955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$3,000/</a:t>
                      </a:r>
                      <a:r>
                        <a:rPr kumimoji="0" lang="en-US" sz="3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$36,000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0574654"/>
                  </a:ext>
                </a:extLst>
              </a:tr>
            </a:tbl>
          </a:graphicData>
        </a:graphic>
      </p:graphicFrame>
      <p:sp>
        <p:nvSpPr>
          <p:cNvPr id="6" name="Triangle 5">
            <a:extLst>
              <a:ext uri="{FF2B5EF4-FFF2-40B4-BE49-F238E27FC236}">
                <a16:creationId xmlns:a16="http://schemas.microsoft.com/office/drawing/2014/main" id="{17CA5743-35DF-D446-A71C-47322A921825}"/>
              </a:ext>
            </a:extLst>
          </p:cNvPr>
          <p:cNvSpPr/>
          <p:nvPr/>
        </p:nvSpPr>
        <p:spPr>
          <a:xfrm>
            <a:off x="1215342" y="902825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716C084A-C539-5B4D-AEA6-2C21F1CF51F7}"/>
              </a:ext>
            </a:extLst>
          </p:cNvPr>
          <p:cNvSpPr/>
          <p:nvPr/>
        </p:nvSpPr>
        <p:spPr>
          <a:xfrm>
            <a:off x="3314698" y="902824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4B31F77D-EB5D-EA4A-938F-E443EC3E5E40}"/>
              </a:ext>
            </a:extLst>
          </p:cNvPr>
          <p:cNvSpPr/>
          <p:nvPr/>
        </p:nvSpPr>
        <p:spPr>
          <a:xfrm>
            <a:off x="5505211" y="902824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6359F1C-F90A-9245-AD82-6F7E09C9438A}"/>
              </a:ext>
            </a:extLst>
          </p:cNvPr>
          <p:cNvSpPr/>
          <p:nvPr/>
        </p:nvSpPr>
        <p:spPr>
          <a:xfrm>
            <a:off x="7695723" y="902823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87AEE-611D-EA46-813B-5C838257EE36}"/>
              </a:ext>
            </a:extLst>
          </p:cNvPr>
          <p:cNvSpPr txBox="1"/>
          <p:nvPr/>
        </p:nvSpPr>
        <p:spPr>
          <a:xfrm>
            <a:off x="10306050" y="2724150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887D30-555C-8541-9580-33A80E677349}"/>
              </a:ext>
            </a:extLst>
          </p:cNvPr>
          <p:cNvSpPr/>
          <p:nvPr/>
        </p:nvSpPr>
        <p:spPr>
          <a:xfrm>
            <a:off x="4076700" y="1971675"/>
            <a:ext cx="990600" cy="990600"/>
          </a:xfrm>
          <a:prstGeom prst="ellipse">
            <a:avLst/>
          </a:prstGeom>
          <a:solidFill>
            <a:srgbClr val="0A2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YOU</a:t>
            </a:r>
            <a:endParaRPr lang="en-US" sz="105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82189B-C5EB-F344-92DF-6DE3602166C1}"/>
              </a:ext>
            </a:extLst>
          </p:cNvPr>
          <p:cNvSpPr/>
          <p:nvPr/>
        </p:nvSpPr>
        <p:spPr>
          <a:xfrm>
            <a:off x="4477385" y="4278142"/>
            <a:ext cx="2219325" cy="631342"/>
          </a:xfrm>
          <a:prstGeom prst="ellipse">
            <a:avLst/>
          </a:prstGeom>
          <a:noFill/>
          <a:ln w="88900">
            <a:solidFill>
              <a:srgbClr val="C42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8C248C-77AF-D644-8232-C55B90FBC7CA}"/>
              </a:ext>
            </a:extLst>
          </p:cNvPr>
          <p:cNvCxnSpPr>
            <a:cxnSpLocks/>
          </p:cNvCxnSpPr>
          <p:nvPr/>
        </p:nvCxnSpPr>
        <p:spPr>
          <a:xfrm flipH="1">
            <a:off x="3314698" y="2638425"/>
            <a:ext cx="561977" cy="4953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557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E469278-A966-344C-A6E3-EF0DB0BAC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022252"/>
              </p:ext>
            </p:extLst>
          </p:nvPr>
        </p:nvGraphicFramePr>
        <p:xfrm>
          <a:off x="282615" y="195282"/>
          <a:ext cx="8554656" cy="467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664">
                  <a:extLst>
                    <a:ext uri="{9D8B030D-6E8A-4147-A177-3AD203B41FA5}">
                      <a16:colId xmlns:a16="http://schemas.microsoft.com/office/drawing/2014/main" val="188393578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1947225616"/>
                    </a:ext>
                  </a:extLst>
                </a:gridCol>
                <a:gridCol w="2219680">
                  <a:extLst>
                    <a:ext uri="{9D8B030D-6E8A-4147-A177-3AD203B41FA5}">
                      <a16:colId xmlns:a16="http://schemas.microsoft.com/office/drawing/2014/main" val="2240114646"/>
                    </a:ext>
                  </a:extLst>
                </a:gridCol>
                <a:gridCol w="2057648">
                  <a:extLst>
                    <a:ext uri="{9D8B030D-6E8A-4147-A177-3AD203B41FA5}">
                      <a16:colId xmlns:a16="http://schemas.microsoft.com/office/drawing/2014/main" val="2557065797"/>
                    </a:ext>
                  </a:extLst>
                </a:gridCol>
              </a:tblGrid>
              <a:tr h="1133152"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779587"/>
                  </a:ext>
                </a:extLst>
              </a:tr>
              <a:tr h="7179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489768"/>
                  </a:ext>
                </a:extLst>
              </a:tr>
              <a:tr h="96238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194427"/>
                  </a:ext>
                </a:extLst>
              </a:tr>
              <a:tr h="676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sz="3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      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$2,800   =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$28,000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8229976"/>
                  </a:ext>
                </a:extLst>
              </a:tr>
              <a:tr h="57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3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nd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     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$3,200   =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$320,000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196570"/>
                  </a:ext>
                </a:extLst>
              </a:tr>
              <a:tr h="596955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$29,000/</a:t>
                      </a:r>
                      <a:r>
                        <a:rPr kumimoji="0" lang="en-US" sz="3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$348,000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0574654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7FE11775-E1BF-2441-AC93-53CDEB0B402E}"/>
              </a:ext>
            </a:extLst>
          </p:cNvPr>
          <p:cNvSpPr/>
          <p:nvPr/>
        </p:nvSpPr>
        <p:spPr>
          <a:xfrm>
            <a:off x="4076700" y="1971675"/>
            <a:ext cx="990600" cy="990600"/>
          </a:xfrm>
          <a:prstGeom prst="ellipse">
            <a:avLst/>
          </a:prstGeom>
          <a:solidFill>
            <a:srgbClr val="0A2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YOU</a:t>
            </a:r>
            <a:endParaRPr lang="en-US" sz="105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ED57C9-B1EF-804E-8C67-B1E579498A6F}"/>
              </a:ext>
            </a:extLst>
          </p:cNvPr>
          <p:cNvSpPr/>
          <p:nvPr/>
        </p:nvSpPr>
        <p:spPr>
          <a:xfrm>
            <a:off x="4362994" y="4288302"/>
            <a:ext cx="2519502" cy="659916"/>
          </a:xfrm>
          <a:prstGeom prst="ellipse">
            <a:avLst/>
          </a:prstGeom>
          <a:noFill/>
          <a:ln w="88900">
            <a:solidFill>
              <a:srgbClr val="C42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590D62-CDC8-EA40-BB10-02CBA32F2519}"/>
              </a:ext>
            </a:extLst>
          </p:cNvPr>
          <p:cNvCxnSpPr>
            <a:cxnSpLocks/>
          </p:cNvCxnSpPr>
          <p:nvPr/>
        </p:nvCxnSpPr>
        <p:spPr>
          <a:xfrm flipH="1">
            <a:off x="3314698" y="2638425"/>
            <a:ext cx="561977" cy="4953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297BE5A-FC8D-BD4F-9FC1-35B475DBF40B}"/>
              </a:ext>
            </a:extLst>
          </p:cNvPr>
          <p:cNvSpPr txBox="1"/>
          <p:nvPr/>
        </p:nvSpPr>
        <p:spPr>
          <a:xfrm>
            <a:off x="0" y="7204"/>
            <a:ext cx="914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10 x 10 Plan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dirty="0"/>
              <a:t>Attract</a:t>
            </a:r>
            <a:r>
              <a:rPr lang="en-US" sz="3200" b="1" dirty="0"/>
              <a:t> </a:t>
            </a:r>
            <a:r>
              <a:rPr lang="en-US" sz="3200" b="1" u="sng" dirty="0"/>
              <a:t>10</a:t>
            </a:r>
            <a:r>
              <a:rPr lang="en-US" sz="3200" b="1" dirty="0"/>
              <a:t> </a:t>
            </a:r>
            <a:r>
              <a:rPr lang="en-US" sz="3200" dirty="0"/>
              <a:t>CAPPING agents who each get </a:t>
            </a:r>
            <a:r>
              <a:rPr lang="en-US" sz="3200" b="1" u="sng" dirty="0"/>
              <a:t>10</a:t>
            </a:r>
          </a:p>
          <a:p>
            <a:pPr algn="ctr"/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718565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C83390-6719-9744-8F21-BBBCC9B62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994272"/>
              </p:ext>
            </p:extLst>
          </p:nvPr>
        </p:nvGraphicFramePr>
        <p:xfrm>
          <a:off x="282615" y="195282"/>
          <a:ext cx="8554656" cy="467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664">
                  <a:extLst>
                    <a:ext uri="{9D8B030D-6E8A-4147-A177-3AD203B41FA5}">
                      <a16:colId xmlns:a16="http://schemas.microsoft.com/office/drawing/2014/main" val="188393578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1947225616"/>
                    </a:ext>
                  </a:extLst>
                </a:gridCol>
                <a:gridCol w="2226937">
                  <a:extLst>
                    <a:ext uri="{9D8B030D-6E8A-4147-A177-3AD203B41FA5}">
                      <a16:colId xmlns:a16="http://schemas.microsoft.com/office/drawing/2014/main" val="2240114646"/>
                    </a:ext>
                  </a:extLst>
                </a:gridCol>
                <a:gridCol w="2050391">
                  <a:extLst>
                    <a:ext uri="{9D8B030D-6E8A-4147-A177-3AD203B41FA5}">
                      <a16:colId xmlns:a16="http://schemas.microsoft.com/office/drawing/2014/main" val="2557065797"/>
                    </a:ext>
                  </a:extLst>
                </a:gridCol>
              </a:tblGrid>
              <a:tr h="1133152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$8,700,000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$29,000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$348,000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779587"/>
                  </a:ext>
                </a:extLst>
              </a:tr>
              <a:tr h="7179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Save After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Taxes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Financial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Advisor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Monthly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Income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Yearly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Income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489768"/>
                  </a:ext>
                </a:extLst>
              </a:tr>
              <a:tr h="96238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194427"/>
                  </a:ext>
                </a:extLst>
              </a:tr>
              <a:tr h="676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sz="3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      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$2,800   =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$28,000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8229976"/>
                  </a:ext>
                </a:extLst>
              </a:tr>
              <a:tr h="57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3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nd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     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$3,200   =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$320,000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196570"/>
                  </a:ext>
                </a:extLst>
              </a:tr>
              <a:tr h="596955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$29,000/</a:t>
                      </a:r>
                      <a:r>
                        <a:rPr kumimoji="0" lang="en-US" sz="3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$348,000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0574654"/>
                  </a:ext>
                </a:extLst>
              </a:tr>
            </a:tbl>
          </a:graphicData>
        </a:graphic>
      </p:graphicFrame>
      <p:sp>
        <p:nvSpPr>
          <p:cNvPr id="6" name="Triangle 5">
            <a:extLst>
              <a:ext uri="{FF2B5EF4-FFF2-40B4-BE49-F238E27FC236}">
                <a16:creationId xmlns:a16="http://schemas.microsoft.com/office/drawing/2014/main" id="{17CA5743-35DF-D446-A71C-47322A921825}"/>
              </a:ext>
            </a:extLst>
          </p:cNvPr>
          <p:cNvSpPr/>
          <p:nvPr/>
        </p:nvSpPr>
        <p:spPr>
          <a:xfrm>
            <a:off x="1215342" y="902825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716C084A-C539-5B4D-AEA6-2C21F1CF51F7}"/>
              </a:ext>
            </a:extLst>
          </p:cNvPr>
          <p:cNvSpPr/>
          <p:nvPr/>
        </p:nvSpPr>
        <p:spPr>
          <a:xfrm>
            <a:off x="3314698" y="902824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4B31F77D-EB5D-EA4A-938F-E443EC3E5E40}"/>
              </a:ext>
            </a:extLst>
          </p:cNvPr>
          <p:cNvSpPr/>
          <p:nvPr/>
        </p:nvSpPr>
        <p:spPr>
          <a:xfrm>
            <a:off x="5505211" y="902824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6359F1C-F90A-9245-AD82-6F7E09C9438A}"/>
              </a:ext>
            </a:extLst>
          </p:cNvPr>
          <p:cNvSpPr/>
          <p:nvPr/>
        </p:nvSpPr>
        <p:spPr>
          <a:xfrm>
            <a:off x="7695723" y="902823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87AEE-611D-EA46-813B-5C838257EE36}"/>
              </a:ext>
            </a:extLst>
          </p:cNvPr>
          <p:cNvSpPr txBox="1"/>
          <p:nvPr/>
        </p:nvSpPr>
        <p:spPr>
          <a:xfrm>
            <a:off x="10306050" y="2724150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887D30-555C-8541-9580-33A80E677349}"/>
              </a:ext>
            </a:extLst>
          </p:cNvPr>
          <p:cNvSpPr/>
          <p:nvPr/>
        </p:nvSpPr>
        <p:spPr>
          <a:xfrm>
            <a:off x="4076700" y="1971675"/>
            <a:ext cx="990600" cy="990600"/>
          </a:xfrm>
          <a:prstGeom prst="ellipse">
            <a:avLst/>
          </a:prstGeom>
          <a:solidFill>
            <a:srgbClr val="0A2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YOU</a:t>
            </a:r>
            <a:endParaRPr lang="en-US" sz="105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82189B-C5EB-F344-92DF-6DE3602166C1}"/>
              </a:ext>
            </a:extLst>
          </p:cNvPr>
          <p:cNvSpPr/>
          <p:nvPr/>
        </p:nvSpPr>
        <p:spPr>
          <a:xfrm>
            <a:off x="4378960" y="4278142"/>
            <a:ext cx="2519679" cy="670076"/>
          </a:xfrm>
          <a:prstGeom prst="ellipse">
            <a:avLst/>
          </a:prstGeom>
          <a:noFill/>
          <a:ln w="88900">
            <a:solidFill>
              <a:srgbClr val="C42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8C248C-77AF-D644-8232-C55B90FBC7CA}"/>
              </a:ext>
            </a:extLst>
          </p:cNvPr>
          <p:cNvCxnSpPr>
            <a:cxnSpLocks/>
          </p:cNvCxnSpPr>
          <p:nvPr/>
        </p:nvCxnSpPr>
        <p:spPr>
          <a:xfrm flipH="1">
            <a:off x="3314698" y="2638425"/>
            <a:ext cx="561977" cy="4953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723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E469278-A966-344C-A6E3-EF0DB0BAC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328885"/>
              </p:ext>
            </p:extLst>
          </p:nvPr>
        </p:nvGraphicFramePr>
        <p:xfrm>
          <a:off x="282615" y="195282"/>
          <a:ext cx="8554656" cy="467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664">
                  <a:extLst>
                    <a:ext uri="{9D8B030D-6E8A-4147-A177-3AD203B41FA5}">
                      <a16:colId xmlns:a16="http://schemas.microsoft.com/office/drawing/2014/main" val="188393578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1947225616"/>
                    </a:ext>
                  </a:extLst>
                </a:gridCol>
                <a:gridCol w="2219680">
                  <a:extLst>
                    <a:ext uri="{9D8B030D-6E8A-4147-A177-3AD203B41FA5}">
                      <a16:colId xmlns:a16="http://schemas.microsoft.com/office/drawing/2014/main" val="2240114646"/>
                    </a:ext>
                  </a:extLst>
                </a:gridCol>
                <a:gridCol w="2057648">
                  <a:extLst>
                    <a:ext uri="{9D8B030D-6E8A-4147-A177-3AD203B41FA5}">
                      <a16:colId xmlns:a16="http://schemas.microsoft.com/office/drawing/2014/main" val="2557065797"/>
                    </a:ext>
                  </a:extLst>
                </a:gridCol>
              </a:tblGrid>
              <a:tr h="1133152"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779587"/>
                  </a:ext>
                </a:extLst>
              </a:tr>
              <a:tr h="7179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489768"/>
                  </a:ext>
                </a:extLst>
              </a:tr>
              <a:tr h="96238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194427"/>
                  </a:ext>
                </a:extLst>
              </a:tr>
              <a:tr h="676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sz="3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    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$1,400   =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$14,000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8229976"/>
                  </a:ext>
                </a:extLst>
              </a:tr>
              <a:tr h="57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3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nd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   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$1,600   =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$160,000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196570"/>
                  </a:ext>
                </a:extLst>
              </a:tr>
              <a:tr h="596955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$14,500/</a:t>
                      </a:r>
                      <a:r>
                        <a:rPr kumimoji="0" lang="en-US" sz="3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$174,000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0574654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7FE11775-E1BF-2441-AC93-53CDEB0B402E}"/>
              </a:ext>
            </a:extLst>
          </p:cNvPr>
          <p:cNvSpPr/>
          <p:nvPr/>
        </p:nvSpPr>
        <p:spPr>
          <a:xfrm>
            <a:off x="4076700" y="1971675"/>
            <a:ext cx="990600" cy="990600"/>
          </a:xfrm>
          <a:prstGeom prst="ellipse">
            <a:avLst/>
          </a:prstGeom>
          <a:solidFill>
            <a:srgbClr val="0A2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YOU</a:t>
            </a:r>
            <a:endParaRPr lang="en-US" sz="105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ED57C9-B1EF-804E-8C67-B1E579498A6F}"/>
              </a:ext>
            </a:extLst>
          </p:cNvPr>
          <p:cNvSpPr/>
          <p:nvPr/>
        </p:nvSpPr>
        <p:spPr>
          <a:xfrm>
            <a:off x="4362994" y="4288302"/>
            <a:ext cx="2519502" cy="659916"/>
          </a:xfrm>
          <a:prstGeom prst="ellipse">
            <a:avLst/>
          </a:prstGeom>
          <a:noFill/>
          <a:ln w="88900">
            <a:solidFill>
              <a:srgbClr val="C42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590D62-CDC8-EA40-BB10-02CBA32F2519}"/>
              </a:ext>
            </a:extLst>
          </p:cNvPr>
          <p:cNvCxnSpPr>
            <a:cxnSpLocks/>
          </p:cNvCxnSpPr>
          <p:nvPr/>
        </p:nvCxnSpPr>
        <p:spPr>
          <a:xfrm flipH="1">
            <a:off x="3314698" y="2638425"/>
            <a:ext cx="561977" cy="4953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297BE5A-FC8D-BD4F-9FC1-35B475DBF40B}"/>
              </a:ext>
            </a:extLst>
          </p:cNvPr>
          <p:cNvSpPr txBox="1"/>
          <p:nvPr/>
        </p:nvSpPr>
        <p:spPr>
          <a:xfrm>
            <a:off x="0" y="7204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10 x 10 Plan</a:t>
            </a:r>
            <a:endParaRPr lang="en-US" dirty="0"/>
          </a:p>
          <a:p>
            <a:pPr algn="ctr"/>
            <a:r>
              <a:rPr lang="en-US" sz="2800" dirty="0"/>
              <a:t>(half cap)</a:t>
            </a:r>
          </a:p>
          <a:p>
            <a:pPr algn="ctr"/>
            <a:endParaRPr lang="en-US" sz="1200" dirty="0"/>
          </a:p>
          <a:p>
            <a:pPr algn="ctr"/>
            <a:r>
              <a:rPr lang="en-US" sz="3200" b="1" u="sng" dirty="0"/>
              <a:t>BUT WHAT IF THEY DON’T ALL CAP?</a:t>
            </a:r>
          </a:p>
          <a:p>
            <a:pPr algn="ctr"/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787874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C83390-6719-9744-8F21-BBBCC9B62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14382"/>
              </p:ext>
            </p:extLst>
          </p:nvPr>
        </p:nvGraphicFramePr>
        <p:xfrm>
          <a:off x="282615" y="195282"/>
          <a:ext cx="8554656" cy="4671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664">
                  <a:extLst>
                    <a:ext uri="{9D8B030D-6E8A-4147-A177-3AD203B41FA5}">
                      <a16:colId xmlns:a16="http://schemas.microsoft.com/office/drawing/2014/main" val="1883935786"/>
                    </a:ext>
                  </a:extLst>
                </a:gridCol>
                <a:gridCol w="2138664">
                  <a:extLst>
                    <a:ext uri="{9D8B030D-6E8A-4147-A177-3AD203B41FA5}">
                      <a16:colId xmlns:a16="http://schemas.microsoft.com/office/drawing/2014/main" val="1947225616"/>
                    </a:ext>
                  </a:extLst>
                </a:gridCol>
                <a:gridCol w="2226937">
                  <a:extLst>
                    <a:ext uri="{9D8B030D-6E8A-4147-A177-3AD203B41FA5}">
                      <a16:colId xmlns:a16="http://schemas.microsoft.com/office/drawing/2014/main" val="2240114646"/>
                    </a:ext>
                  </a:extLst>
                </a:gridCol>
                <a:gridCol w="2050391">
                  <a:extLst>
                    <a:ext uri="{9D8B030D-6E8A-4147-A177-3AD203B41FA5}">
                      <a16:colId xmlns:a16="http://schemas.microsoft.com/office/drawing/2014/main" val="2557065797"/>
                    </a:ext>
                  </a:extLst>
                </a:gridCol>
              </a:tblGrid>
              <a:tr h="1133152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$4,350,000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$14,500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$174,000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779587"/>
                  </a:ext>
                </a:extLst>
              </a:tr>
              <a:tr h="7179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Save After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Taxes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Financial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Advisor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Monthly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Income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Yearly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Income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489768"/>
                  </a:ext>
                </a:extLst>
              </a:tr>
              <a:tr h="96238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194427"/>
                  </a:ext>
                </a:extLst>
              </a:tr>
              <a:tr h="676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sz="3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      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$1,400   =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$14,000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8229976"/>
                  </a:ext>
                </a:extLst>
              </a:tr>
              <a:tr h="57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3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nd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     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$1,600   =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$160,000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196570"/>
                  </a:ext>
                </a:extLst>
              </a:tr>
              <a:tr h="596955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$14,500/</a:t>
                      </a:r>
                      <a:r>
                        <a:rPr kumimoji="0" lang="en-US" sz="3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$174,000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0574654"/>
                  </a:ext>
                </a:extLst>
              </a:tr>
            </a:tbl>
          </a:graphicData>
        </a:graphic>
      </p:graphicFrame>
      <p:sp>
        <p:nvSpPr>
          <p:cNvPr id="6" name="Triangle 5">
            <a:extLst>
              <a:ext uri="{FF2B5EF4-FFF2-40B4-BE49-F238E27FC236}">
                <a16:creationId xmlns:a16="http://schemas.microsoft.com/office/drawing/2014/main" id="{17CA5743-35DF-D446-A71C-47322A921825}"/>
              </a:ext>
            </a:extLst>
          </p:cNvPr>
          <p:cNvSpPr/>
          <p:nvPr/>
        </p:nvSpPr>
        <p:spPr>
          <a:xfrm>
            <a:off x="1215342" y="902825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716C084A-C539-5B4D-AEA6-2C21F1CF51F7}"/>
              </a:ext>
            </a:extLst>
          </p:cNvPr>
          <p:cNvSpPr/>
          <p:nvPr/>
        </p:nvSpPr>
        <p:spPr>
          <a:xfrm>
            <a:off x="3314698" y="902824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4B31F77D-EB5D-EA4A-938F-E443EC3E5E40}"/>
              </a:ext>
            </a:extLst>
          </p:cNvPr>
          <p:cNvSpPr/>
          <p:nvPr/>
        </p:nvSpPr>
        <p:spPr>
          <a:xfrm>
            <a:off x="5505211" y="902824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6359F1C-F90A-9245-AD82-6F7E09C9438A}"/>
              </a:ext>
            </a:extLst>
          </p:cNvPr>
          <p:cNvSpPr/>
          <p:nvPr/>
        </p:nvSpPr>
        <p:spPr>
          <a:xfrm>
            <a:off x="7695723" y="902823"/>
            <a:ext cx="303836" cy="260431"/>
          </a:xfrm>
          <a:prstGeom prst="triangle">
            <a:avLst/>
          </a:prstGeom>
          <a:solidFill>
            <a:srgbClr val="C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87AEE-611D-EA46-813B-5C838257EE36}"/>
              </a:ext>
            </a:extLst>
          </p:cNvPr>
          <p:cNvSpPr txBox="1"/>
          <p:nvPr/>
        </p:nvSpPr>
        <p:spPr>
          <a:xfrm>
            <a:off x="10306050" y="2724150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887D30-555C-8541-9580-33A80E677349}"/>
              </a:ext>
            </a:extLst>
          </p:cNvPr>
          <p:cNvSpPr/>
          <p:nvPr/>
        </p:nvSpPr>
        <p:spPr>
          <a:xfrm>
            <a:off x="4076700" y="1971675"/>
            <a:ext cx="990600" cy="990600"/>
          </a:xfrm>
          <a:prstGeom prst="ellipse">
            <a:avLst/>
          </a:prstGeom>
          <a:solidFill>
            <a:srgbClr val="0A2B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YOU</a:t>
            </a:r>
            <a:endParaRPr lang="en-US" sz="105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82189B-C5EB-F344-92DF-6DE3602166C1}"/>
              </a:ext>
            </a:extLst>
          </p:cNvPr>
          <p:cNvSpPr/>
          <p:nvPr/>
        </p:nvSpPr>
        <p:spPr>
          <a:xfrm>
            <a:off x="4378960" y="4278142"/>
            <a:ext cx="2519679" cy="670076"/>
          </a:xfrm>
          <a:prstGeom prst="ellipse">
            <a:avLst/>
          </a:prstGeom>
          <a:noFill/>
          <a:ln w="88900">
            <a:solidFill>
              <a:srgbClr val="C42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8C248C-77AF-D644-8232-C55B90FBC7CA}"/>
              </a:ext>
            </a:extLst>
          </p:cNvPr>
          <p:cNvCxnSpPr>
            <a:cxnSpLocks/>
          </p:cNvCxnSpPr>
          <p:nvPr/>
        </p:nvCxnSpPr>
        <p:spPr>
          <a:xfrm flipH="1">
            <a:off x="3314698" y="2638425"/>
            <a:ext cx="561977" cy="4953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786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410" y="382108"/>
            <a:ext cx="8716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Give a man a fish =</a:t>
            </a:r>
          </a:p>
          <a:p>
            <a:pPr algn="ctr"/>
            <a:r>
              <a:rPr lang="en-PH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feed him for a day </a:t>
            </a:r>
          </a:p>
          <a:p>
            <a:pPr algn="ctr"/>
            <a:endParaRPr lang="en-PH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PH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Teach a man to fish = </a:t>
            </a:r>
          </a:p>
          <a:p>
            <a:pPr algn="ctr"/>
            <a:r>
              <a:rPr lang="en-PH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feed him for a lifetime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5163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410" y="999328"/>
            <a:ext cx="8716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Teach a man to teach a man to fish = </a:t>
            </a:r>
          </a:p>
          <a:p>
            <a:pPr algn="ctr"/>
            <a:r>
              <a:rPr lang="en-PH" sz="5400" b="1" dirty="0">
                <a:solidFill>
                  <a:srgbClr val="3773FD"/>
                </a:solidFill>
                <a:latin typeface="Times New Roman" pitchFamily="18" charset="0"/>
                <a:cs typeface="Times New Roman" pitchFamily="18" charset="0"/>
              </a:rPr>
              <a:t>FEED GENERATIONS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03245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24"/>
            <a:ext cx="9181020" cy="5164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/>
              <a:t> 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475047"/>
            <a:ext cx="800100" cy="415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0824"/>
            <a:ext cx="9181020" cy="51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50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/>
              <a:t> 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475047"/>
            <a:ext cx="800100" cy="415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680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475047"/>
            <a:ext cx="800100" cy="415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627447"/>
            <a:ext cx="800100" cy="415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6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79"/>
          <p:cNvSpPr/>
          <p:nvPr/>
        </p:nvSpPr>
        <p:spPr>
          <a:xfrm>
            <a:off x="520425" y="252725"/>
            <a:ext cx="67551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6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“The Amazon of Real Estate”  </a:t>
            </a:r>
            <a:r>
              <a:rPr lang="en" sz="2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~</a:t>
            </a:r>
            <a:r>
              <a:rPr lang="en" sz="26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r>
              <a:rPr lang="en" sz="2600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Forbes</a:t>
            </a:r>
            <a:endParaRPr sz="2600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641" name="Google Shape;641;p79"/>
          <p:cNvCxnSpPr/>
          <p:nvPr/>
        </p:nvCxnSpPr>
        <p:spPr>
          <a:xfrm>
            <a:off x="626479" y="718750"/>
            <a:ext cx="5362500" cy="0"/>
          </a:xfrm>
          <a:prstGeom prst="straightConnector1">
            <a:avLst/>
          </a:prstGeom>
          <a:noFill/>
          <a:ln w="28575" cap="flat" cmpd="sng">
            <a:solidFill>
              <a:srgbClr val="F9A81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45" name="Google Shape;64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8450" y="3636063"/>
            <a:ext cx="1746900" cy="52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4234" y="2726269"/>
            <a:ext cx="1132344" cy="69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8634" y="2824247"/>
            <a:ext cx="1621432" cy="4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79"/>
          <p:cNvSpPr txBox="1"/>
          <p:nvPr/>
        </p:nvSpPr>
        <p:spPr>
          <a:xfrm>
            <a:off x="2315137" y="4224566"/>
            <a:ext cx="1501849" cy="79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Old Fashioned</a:t>
            </a:r>
            <a:br>
              <a:rPr lang="en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real estate brokerages</a:t>
            </a:r>
            <a:endParaRPr b="1" dirty="0">
              <a:solidFill>
                <a:srgbClr val="335AA5"/>
              </a:solidFill>
            </a:endParaRPr>
          </a:p>
        </p:txBody>
      </p:sp>
      <p:sp>
        <p:nvSpPr>
          <p:cNvPr id="651" name="Google Shape;651;p79"/>
          <p:cNvSpPr/>
          <p:nvPr/>
        </p:nvSpPr>
        <p:spPr>
          <a:xfrm>
            <a:off x="4101750" y="2824247"/>
            <a:ext cx="940500" cy="38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C9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79"/>
          <p:cNvSpPr/>
          <p:nvPr/>
        </p:nvSpPr>
        <p:spPr>
          <a:xfrm>
            <a:off x="4101750" y="3649910"/>
            <a:ext cx="940500" cy="38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C9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79"/>
          <p:cNvSpPr/>
          <p:nvPr/>
        </p:nvSpPr>
        <p:spPr>
          <a:xfrm>
            <a:off x="4101750" y="4346365"/>
            <a:ext cx="940500" cy="38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C9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4" name="Google Shape;654;p79"/>
          <p:cNvCxnSpPr>
            <a:cxnSpLocks/>
          </p:cNvCxnSpPr>
          <p:nvPr/>
        </p:nvCxnSpPr>
        <p:spPr>
          <a:xfrm flipV="1">
            <a:off x="4572000" y="718663"/>
            <a:ext cx="0" cy="328475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E1BBA3-EAC1-B24D-BA63-AAA1426B2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6428" y="3632468"/>
            <a:ext cx="1251616" cy="536971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57D32A-A647-5A40-8D36-4ADDC299B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5215" y="1023716"/>
            <a:ext cx="1010384" cy="610441"/>
          </a:xfrm>
          <a:prstGeom prst="rect">
            <a:avLst/>
          </a:prstGeom>
        </p:spPr>
      </p:pic>
      <p:sp>
        <p:nvSpPr>
          <p:cNvPr id="23" name="Google Shape;651;p79">
            <a:extLst>
              <a:ext uri="{FF2B5EF4-FFF2-40B4-BE49-F238E27FC236}">
                <a16:creationId xmlns:a16="http://schemas.microsoft.com/office/drawing/2014/main" id="{00DE4AAB-6951-E44A-AF80-CCE43DF7FAA3}"/>
              </a:ext>
            </a:extLst>
          </p:cNvPr>
          <p:cNvSpPr/>
          <p:nvPr/>
        </p:nvSpPr>
        <p:spPr>
          <a:xfrm>
            <a:off x="4095126" y="1127972"/>
            <a:ext cx="940500" cy="38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C9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 descr="A close up of a truck&#10;&#10;Description automatically generated">
            <a:extLst>
              <a:ext uri="{FF2B5EF4-FFF2-40B4-BE49-F238E27FC236}">
                <a16:creationId xmlns:a16="http://schemas.microsoft.com/office/drawing/2014/main" id="{711F06D6-2A80-E749-A2B8-1B0898E1DE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3251" y="857623"/>
            <a:ext cx="1330361" cy="819547"/>
          </a:xfrm>
          <a:prstGeom prst="rect">
            <a:avLst/>
          </a:prstGeom>
        </p:spPr>
      </p:pic>
      <p:sp>
        <p:nvSpPr>
          <p:cNvPr id="28" name="Google Shape;651;p79">
            <a:extLst>
              <a:ext uri="{FF2B5EF4-FFF2-40B4-BE49-F238E27FC236}">
                <a16:creationId xmlns:a16="http://schemas.microsoft.com/office/drawing/2014/main" id="{B5BB2E0B-FEE7-DF4D-AA32-60E98D47858B}"/>
              </a:ext>
            </a:extLst>
          </p:cNvPr>
          <p:cNvSpPr/>
          <p:nvPr/>
        </p:nvSpPr>
        <p:spPr>
          <a:xfrm>
            <a:off x="4095126" y="2042371"/>
            <a:ext cx="940500" cy="38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C9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 descr="A picture containing food, shirt&#10;&#10;Description automatically generated">
            <a:extLst>
              <a:ext uri="{FF2B5EF4-FFF2-40B4-BE49-F238E27FC236}">
                <a16:creationId xmlns:a16="http://schemas.microsoft.com/office/drawing/2014/main" id="{FBA7098C-D6AC-0F47-BAE4-5C567A3CC5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7017" y="1730460"/>
            <a:ext cx="1829404" cy="1016336"/>
          </a:xfrm>
          <a:prstGeom prst="rect">
            <a:avLst/>
          </a:prstGeom>
        </p:spPr>
      </p:pic>
      <p:pic>
        <p:nvPicPr>
          <p:cNvPr id="14" name="Picture 13" descr="A bedroom with a large bed in a hotel room&#10;&#10;Description automatically generated">
            <a:extLst>
              <a:ext uri="{FF2B5EF4-FFF2-40B4-BE49-F238E27FC236}">
                <a16:creationId xmlns:a16="http://schemas.microsoft.com/office/drawing/2014/main" id="{EF8F4649-580B-D546-9977-22E61BD40E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5850" y="1882407"/>
            <a:ext cx="1391134" cy="6927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501" y="4283676"/>
            <a:ext cx="1303698" cy="67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21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475047"/>
            <a:ext cx="800100" cy="415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9144000" cy="514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14" y="3588638"/>
            <a:ext cx="1801372" cy="1554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74" y="3588637"/>
            <a:ext cx="1801372" cy="15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524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14" y="3588638"/>
            <a:ext cx="1801372" cy="15544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74" y="3588637"/>
            <a:ext cx="1801372" cy="15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971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9144000" cy="5142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14" y="3588638"/>
            <a:ext cx="1801372" cy="1554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74" y="3588637"/>
            <a:ext cx="1801372" cy="15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305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9144000" cy="5142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9144000" cy="5142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14" y="3588638"/>
            <a:ext cx="1801372" cy="15544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0180" y="962798"/>
            <a:ext cx="6507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3600" b="1" dirty="0">
                <a:solidFill>
                  <a:schemeClr val="tx1"/>
                </a:solidFill>
              </a:rPr>
              <a:t>Decide to Break the patterns in your life that are no longer serving you .... like building someone else's asset</a:t>
            </a:r>
          </a:p>
          <a:p>
            <a:pPr algn="ctr"/>
            <a:endParaRPr lang="en-PH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74" y="3588637"/>
            <a:ext cx="1801372" cy="15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437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239" y="2848873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en-PH" sz="2800" dirty="0"/>
              <a:t>Talk to your sponsor, or apply</a:t>
            </a:r>
          </a:p>
          <a:p>
            <a:pPr marL="0" indent="0">
              <a:buNone/>
            </a:pPr>
            <a:r>
              <a:rPr lang="en-PH" sz="2800" dirty="0"/>
              <a:t>Today at join.exprealty.com</a:t>
            </a:r>
          </a:p>
          <a:p>
            <a:pPr marL="0" indent="0">
              <a:buNone/>
            </a:pPr>
            <a:endParaRPr lang="en-PH" sz="1200" dirty="0"/>
          </a:p>
          <a:p>
            <a:pPr marL="0" indent="0">
              <a:buNone/>
            </a:pPr>
            <a:r>
              <a:rPr lang="en-PH" sz="2800" dirty="0"/>
              <a:t>Check Out </a:t>
            </a:r>
            <a:r>
              <a:rPr lang="en-PH" sz="2800" u="sng" dirty="0"/>
              <a:t>www.cofoundersgroup.com</a:t>
            </a:r>
          </a:p>
        </p:txBody>
      </p:sp>
      <p:sp>
        <p:nvSpPr>
          <p:cNvPr id="4" name="Google Shape;49;p10"/>
          <p:cNvSpPr/>
          <p:nvPr/>
        </p:nvSpPr>
        <p:spPr>
          <a:xfrm>
            <a:off x="306239" y="1450412"/>
            <a:ext cx="8716993" cy="1387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PH" sz="4400" b="1" dirty="0">
                <a:solidFill>
                  <a:srgbClr val="335AA4"/>
                </a:solidFill>
                <a:latin typeface="Tahoma"/>
                <a:ea typeface="Tahoma"/>
                <a:cs typeface="Tahoma"/>
                <a:sym typeface="Tahoma"/>
              </a:rPr>
              <a:t>Become a</a:t>
            </a:r>
          </a:p>
          <a:p>
            <a:pPr lvl="0"/>
            <a:r>
              <a:rPr lang="en-PH" sz="4400" b="1" dirty="0">
                <a:solidFill>
                  <a:srgbClr val="335AA4"/>
                </a:solidFill>
                <a:latin typeface="Tahoma"/>
                <a:ea typeface="Tahoma"/>
                <a:cs typeface="Tahoma"/>
                <a:sym typeface="Tahoma"/>
              </a:rPr>
              <a:t>Shareholder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9" y="84433"/>
            <a:ext cx="2021268" cy="104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524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95A32B68-0141-4F1A-A681-FD2BB798B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16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99" y="-83126"/>
            <a:ext cx="9689096" cy="540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66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/>
        </p:nvSpPr>
        <p:spPr>
          <a:xfrm>
            <a:off x="402000" y="4513550"/>
            <a:ext cx="5658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42" name="Google Shape;757;p85">
            <a:extLst>
              <a:ext uri="{FF2B5EF4-FFF2-40B4-BE49-F238E27FC236}">
                <a16:creationId xmlns:a16="http://schemas.microsoft.com/office/drawing/2014/main" id="{BBAECAEC-CF4E-014F-A833-655049F68C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57285"/>
              </p:ext>
            </p:extLst>
          </p:nvPr>
        </p:nvGraphicFramePr>
        <p:xfrm>
          <a:off x="697125" y="960877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International Company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F47A68-A965-4E4E-A854-1D18699BD76A}"/>
              </a:ext>
            </a:extLst>
          </p:cNvPr>
          <p:cNvCxnSpPr>
            <a:cxnSpLocks/>
          </p:cNvCxnSpPr>
          <p:nvPr/>
        </p:nvCxnSpPr>
        <p:spPr>
          <a:xfrm>
            <a:off x="3095792" y="1193971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D7CF11C-085A-EE42-BD01-F64CFFC26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0147" y="1102784"/>
            <a:ext cx="182375" cy="182375"/>
          </a:xfrm>
          <a:prstGeom prst="rect">
            <a:avLst/>
          </a:prstGeom>
        </p:spPr>
      </p:pic>
      <p:sp>
        <p:nvSpPr>
          <p:cNvPr id="10" name="Google Shape;82;p13">
            <a:extLst>
              <a:ext uri="{FF2B5EF4-FFF2-40B4-BE49-F238E27FC236}">
                <a16:creationId xmlns:a16="http://schemas.microsoft.com/office/drawing/2014/main" id="{2CD41A09-42E6-444D-B95D-17F9E3F3CC07}"/>
              </a:ext>
            </a:extLst>
          </p:cNvPr>
          <p:cNvSpPr txBox="1"/>
          <p:nvPr/>
        </p:nvSpPr>
        <p:spPr>
          <a:xfrm>
            <a:off x="688878" y="4641062"/>
            <a:ext cx="2369269" cy="4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BROKER DRIVEN</a:t>
            </a:r>
            <a:endParaRPr sz="2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" name="Google Shape;80;p13">
            <a:extLst>
              <a:ext uri="{FF2B5EF4-FFF2-40B4-BE49-F238E27FC236}">
                <a16:creationId xmlns:a16="http://schemas.microsoft.com/office/drawing/2014/main" id="{A51A54CB-3AD2-A244-A8B9-49055B040110}"/>
              </a:ext>
            </a:extLst>
          </p:cNvPr>
          <p:cNvSpPr/>
          <p:nvPr/>
        </p:nvSpPr>
        <p:spPr>
          <a:xfrm>
            <a:off x="697124" y="339159"/>
            <a:ext cx="2369269" cy="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Tahoma"/>
                <a:ea typeface="Tahoma"/>
                <a:cs typeface="Tahoma"/>
                <a:sym typeface="Tahoma"/>
              </a:rPr>
              <a:t>OLD MODEL</a:t>
            </a:r>
            <a:endParaRPr sz="2000" b="1" dirty="0">
              <a:solidFill>
                <a:schemeClr val="tx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84297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/>
        </p:nvSpPr>
        <p:spPr>
          <a:xfrm>
            <a:off x="402000" y="4513550"/>
            <a:ext cx="5658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42" name="Google Shape;757;p85">
            <a:extLst>
              <a:ext uri="{FF2B5EF4-FFF2-40B4-BE49-F238E27FC236}">
                <a16:creationId xmlns:a16="http://schemas.microsoft.com/office/drawing/2014/main" id="{BBAECAEC-CF4E-014F-A833-655049F68C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891649"/>
              </p:ext>
            </p:extLst>
          </p:nvPr>
        </p:nvGraphicFramePr>
        <p:xfrm>
          <a:off x="697125" y="960879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International Company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oogle Shape;757;p85">
            <a:extLst>
              <a:ext uri="{FF2B5EF4-FFF2-40B4-BE49-F238E27FC236}">
                <a16:creationId xmlns:a16="http://schemas.microsoft.com/office/drawing/2014/main" id="{81AA485B-8E70-C24A-A506-73754CD37B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2349233"/>
              </p:ext>
            </p:extLst>
          </p:nvPr>
        </p:nvGraphicFramePr>
        <p:xfrm>
          <a:off x="695064" y="1570480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Regional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0162222-CEDD-E042-BFFD-9F3F996C290D}"/>
              </a:ext>
            </a:extLst>
          </p:cNvPr>
          <p:cNvCxnSpPr>
            <a:cxnSpLocks/>
            <a:stCxn id="42" idx="2"/>
            <a:endCxn id="7" idx="0"/>
          </p:cNvCxnSpPr>
          <p:nvPr/>
        </p:nvCxnSpPr>
        <p:spPr>
          <a:xfrm flipH="1">
            <a:off x="1879698" y="1514069"/>
            <a:ext cx="2061" cy="56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CEB5B4-5CC5-C04B-9546-08203D53BCF2}"/>
              </a:ext>
            </a:extLst>
          </p:cNvPr>
          <p:cNvCxnSpPr>
            <a:cxnSpLocks/>
          </p:cNvCxnSpPr>
          <p:nvPr/>
        </p:nvCxnSpPr>
        <p:spPr>
          <a:xfrm>
            <a:off x="3095792" y="1193971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A3DA92B-994D-DB46-8664-A8E27CCB2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0147" y="1102784"/>
            <a:ext cx="182375" cy="18237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545B95-B9D5-4E4A-8A57-1B8C5FF1A6D0}"/>
              </a:ext>
            </a:extLst>
          </p:cNvPr>
          <p:cNvCxnSpPr>
            <a:cxnSpLocks/>
          </p:cNvCxnSpPr>
          <p:nvPr/>
        </p:nvCxnSpPr>
        <p:spPr>
          <a:xfrm>
            <a:off x="3093730" y="1803573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9F78D3C-EA9D-FC43-A939-D05A90CA3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68085" y="1712386"/>
            <a:ext cx="182375" cy="182375"/>
          </a:xfrm>
          <a:prstGeom prst="rect">
            <a:avLst/>
          </a:prstGeom>
        </p:spPr>
      </p:pic>
      <p:sp>
        <p:nvSpPr>
          <p:cNvPr id="14" name="Google Shape;82;p13">
            <a:extLst>
              <a:ext uri="{FF2B5EF4-FFF2-40B4-BE49-F238E27FC236}">
                <a16:creationId xmlns:a16="http://schemas.microsoft.com/office/drawing/2014/main" id="{2E18013D-0B07-F34A-8824-A4537D6E76BD}"/>
              </a:ext>
            </a:extLst>
          </p:cNvPr>
          <p:cNvSpPr txBox="1"/>
          <p:nvPr/>
        </p:nvSpPr>
        <p:spPr>
          <a:xfrm>
            <a:off x="688878" y="4641062"/>
            <a:ext cx="2369269" cy="4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BROKER DRIVEN</a:t>
            </a:r>
            <a:endParaRPr sz="2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" name="Google Shape;80;p13">
            <a:extLst>
              <a:ext uri="{FF2B5EF4-FFF2-40B4-BE49-F238E27FC236}">
                <a16:creationId xmlns:a16="http://schemas.microsoft.com/office/drawing/2014/main" id="{5ED41425-9B26-5D40-8370-C1959A192748}"/>
              </a:ext>
            </a:extLst>
          </p:cNvPr>
          <p:cNvSpPr/>
          <p:nvPr/>
        </p:nvSpPr>
        <p:spPr>
          <a:xfrm>
            <a:off x="697124" y="339159"/>
            <a:ext cx="2369269" cy="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Tahoma"/>
                <a:ea typeface="Tahoma"/>
                <a:cs typeface="Tahoma"/>
                <a:sym typeface="Tahoma"/>
              </a:rPr>
              <a:t>OLD MODEL</a:t>
            </a:r>
            <a:endParaRPr sz="2000" b="1" dirty="0">
              <a:solidFill>
                <a:schemeClr val="tx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33638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/>
        </p:nvSpPr>
        <p:spPr>
          <a:xfrm>
            <a:off x="402000" y="4513550"/>
            <a:ext cx="5658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42" name="Google Shape;757;p85">
            <a:extLst>
              <a:ext uri="{FF2B5EF4-FFF2-40B4-BE49-F238E27FC236}">
                <a16:creationId xmlns:a16="http://schemas.microsoft.com/office/drawing/2014/main" id="{BBAECAEC-CF4E-014F-A833-655049F68C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3711638"/>
              </p:ext>
            </p:extLst>
          </p:nvPr>
        </p:nvGraphicFramePr>
        <p:xfrm>
          <a:off x="697125" y="960879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International Company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oogle Shape;757;p85">
            <a:extLst>
              <a:ext uri="{FF2B5EF4-FFF2-40B4-BE49-F238E27FC236}">
                <a16:creationId xmlns:a16="http://schemas.microsoft.com/office/drawing/2014/main" id="{81AA485B-8E70-C24A-A506-73754CD37B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520255"/>
              </p:ext>
            </p:extLst>
          </p:nvPr>
        </p:nvGraphicFramePr>
        <p:xfrm>
          <a:off x="695064" y="1570480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Regional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oogle Shape;757;p85">
            <a:extLst>
              <a:ext uri="{FF2B5EF4-FFF2-40B4-BE49-F238E27FC236}">
                <a16:creationId xmlns:a16="http://schemas.microsoft.com/office/drawing/2014/main" id="{B085B947-B82C-6349-99A5-A8FDED0751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1671229"/>
              </p:ext>
            </p:extLst>
          </p:nvPr>
        </p:nvGraphicFramePr>
        <p:xfrm>
          <a:off x="699181" y="2192429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Local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D676A7-6922-D247-BD1C-AA124EA0ABD4}"/>
              </a:ext>
            </a:extLst>
          </p:cNvPr>
          <p:cNvCxnSpPr>
            <a:cxnSpLocks/>
          </p:cNvCxnSpPr>
          <p:nvPr/>
        </p:nvCxnSpPr>
        <p:spPr>
          <a:xfrm flipH="1">
            <a:off x="1879698" y="1429030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656ECB6-BFAE-7E4A-B9AF-1489F35AC0FC}"/>
              </a:ext>
            </a:extLst>
          </p:cNvPr>
          <p:cNvCxnSpPr>
            <a:cxnSpLocks/>
          </p:cNvCxnSpPr>
          <p:nvPr/>
        </p:nvCxnSpPr>
        <p:spPr>
          <a:xfrm flipH="1">
            <a:off x="1877638" y="2050981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DF7420-A06A-8949-80B9-3231A311DA84}"/>
              </a:ext>
            </a:extLst>
          </p:cNvPr>
          <p:cNvCxnSpPr>
            <a:cxnSpLocks/>
          </p:cNvCxnSpPr>
          <p:nvPr/>
        </p:nvCxnSpPr>
        <p:spPr>
          <a:xfrm>
            <a:off x="3095792" y="1193971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C1B33D3-BA6F-9343-9AD8-417A0AD05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0147" y="1102784"/>
            <a:ext cx="182375" cy="18237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BCF5EA-6F43-8D4D-AD44-5F40FFE67FC1}"/>
              </a:ext>
            </a:extLst>
          </p:cNvPr>
          <p:cNvCxnSpPr>
            <a:cxnSpLocks/>
          </p:cNvCxnSpPr>
          <p:nvPr/>
        </p:nvCxnSpPr>
        <p:spPr>
          <a:xfrm>
            <a:off x="3093730" y="1803573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BB18387-08A9-884E-A11E-13C416457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68085" y="1712386"/>
            <a:ext cx="182375" cy="18237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4833C3-6126-914E-B545-527B8AC21776}"/>
              </a:ext>
            </a:extLst>
          </p:cNvPr>
          <p:cNvCxnSpPr>
            <a:cxnSpLocks/>
          </p:cNvCxnSpPr>
          <p:nvPr/>
        </p:nvCxnSpPr>
        <p:spPr>
          <a:xfrm>
            <a:off x="3091668" y="2425532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AE1AE71-048D-DB42-9E96-CBF091D96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66023" y="2334345"/>
            <a:ext cx="182375" cy="182375"/>
          </a:xfrm>
          <a:prstGeom prst="rect">
            <a:avLst/>
          </a:prstGeom>
        </p:spPr>
      </p:pic>
      <p:sp>
        <p:nvSpPr>
          <p:cNvPr id="19" name="Google Shape;82;p13">
            <a:extLst>
              <a:ext uri="{FF2B5EF4-FFF2-40B4-BE49-F238E27FC236}">
                <a16:creationId xmlns:a16="http://schemas.microsoft.com/office/drawing/2014/main" id="{92CB20EB-7501-5246-B649-F8EEF9B2F792}"/>
              </a:ext>
            </a:extLst>
          </p:cNvPr>
          <p:cNvSpPr txBox="1"/>
          <p:nvPr/>
        </p:nvSpPr>
        <p:spPr>
          <a:xfrm>
            <a:off x="688878" y="4641062"/>
            <a:ext cx="2369269" cy="4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BROKER DRIVEN</a:t>
            </a:r>
            <a:endParaRPr sz="2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" name="Google Shape;80;p13">
            <a:extLst>
              <a:ext uri="{FF2B5EF4-FFF2-40B4-BE49-F238E27FC236}">
                <a16:creationId xmlns:a16="http://schemas.microsoft.com/office/drawing/2014/main" id="{B3C3E03D-80F7-FB47-9A60-58943468E494}"/>
              </a:ext>
            </a:extLst>
          </p:cNvPr>
          <p:cNvSpPr/>
          <p:nvPr/>
        </p:nvSpPr>
        <p:spPr>
          <a:xfrm>
            <a:off x="697124" y="339159"/>
            <a:ext cx="2369269" cy="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Tahoma"/>
                <a:ea typeface="Tahoma"/>
                <a:cs typeface="Tahoma"/>
                <a:sym typeface="Tahoma"/>
              </a:rPr>
              <a:t>OLD MODEL</a:t>
            </a:r>
            <a:endParaRPr sz="2000" b="1" dirty="0">
              <a:solidFill>
                <a:schemeClr val="tx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86324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/>
        </p:nvSpPr>
        <p:spPr>
          <a:xfrm>
            <a:off x="402000" y="4513550"/>
            <a:ext cx="5658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42" name="Google Shape;757;p85">
            <a:extLst>
              <a:ext uri="{FF2B5EF4-FFF2-40B4-BE49-F238E27FC236}">
                <a16:creationId xmlns:a16="http://schemas.microsoft.com/office/drawing/2014/main" id="{BBAECAEC-CF4E-014F-A833-655049F68CA4}"/>
              </a:ext>
            </a:extLst>
          </p:cNvPr>
          <p:cNvGraphicFramePr/>
          <p:nvPr/>
        </p:nvGraphicFramePr>
        <p:xfrm>
          <a:off x="697125" y="960879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International Company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oogle Shape;757;p85">
            <a:extLst>
              <a:ext uri="{FF2B5EF4-FFF2-40B4-BE49-F238E27FC236}">
                <a16:creationId xmlns:a16="http://schemas.microsoft.com/office/drawing/2014/main" id="{81AA485B-8E70-C24A-A506-73754CD37BEB}"/>
              </a:ext>
            </a:extLst>
          </p:cNvPr>
          <p:cNvGraphicFramePr/>
          <p:nvPr/>
        </p:nvGraphicFramePr>
        <p:xfrm>
          <a:off x="695064" y="1570480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Regional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oogle Shape;757;p85">
            <a:extLst>
              <a:ext uri="{FF2B5EF4-FFF2-40B4-BE49-F238E27FC236}">
                <a16:creationId xmlns:a16="http://schemas.microsoft.com/office/drawing/2014/main" id="{B085B947-B82C-6349-99A5-A8FDED07511E}"/>
              </a:ext>
            </a:extLst>
          </p:cNvPr>
          <p:cNvGraphicFramePr/>
          <p:nvPr/>
        </p:nvGraphicFramePr>
        <p:xfrm>
          <a:off x="699181" y="2192429"/>
          <a:ext cx="2369269" cy="468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15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Local Franchise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oogle Shape;757;p85">
            <a:extLst>
              <a:ext uri="{FF2B5EF4-FFF2-40B4-BE49-F238E27FC236}">
                <a16:creationId xmlns:a16="http://schemas.microsoft.com/office/drawing/2014/main" id="{11333252-09B0-9048-93D9-D380DC70AA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2163800"/>
              </p:ext>
            </p:extLst>
          </p:nvPr>
        </p:nvGraphicFramePr>
        <p:xfrm>
          <a:off x="690938" y="2826742"/>
          <a:ext cx="2369269" cy="553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190">
                <a:tc>
                  <a:txBody>
                    <a:bodyPr/>
                    <a:lstStyle/>
                    <a:p>
                      <a:pPr marL="0" lvl="2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TL/Manager/Recruiter</a:t>
                      </a:r>
                      <a:endParaRPr sz="1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91425" marT="73150" marB="45700" anchor="ctr">
                    <a:lnL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0C969D-4E75-1244-97BC-3392EFB8951B}"/>
              </a:ext>
            </a:extLst>
          </p:cNvPr>
          <p:cNvCxnSpPr>
            <a:cxnSpLocks/>
          </p:cNvCxnSpPr>
          <p:nvPr/>
        </p:nvCxnSpPr>
        <p:spPr>
          <a:xfrm flipH="1">
            <a:off x="1879698" y="1429030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E49217-3D51-E745-814F-D9C219C08687}"/>
              </a:ext>
            </a:extLst>
          </p:cNvPr>
          <p:cNvCxnSpPr>
            <a:cxnSpLocks/>
          </p:cNvCxnSpPr>
          <p:nvPr/>
        </p:nvCxnSpPr>
        <p:spPr>
          <a:xfrm flipH="1">
            <a:off x="1877638" y="2050981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A67CCB-907F-6547-8B32-B2F78DB1B67C}"/>
              </a:ext>
            </a:extLst>
          </p:cNvPr>
          <p:cNvCxnSpPr>
            <a:cxnSpLocks/>
          </p:cNvCxnSpPr>
          <p:nvPr/>
        </p:nvCxnSpPr>
        <p:spPr>
          <a:xfrm flipH="1">
            <a:off x="1875575" y="2666755"/>
            <a:ext cx="2061" cy="1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7F4709-A555-704A-9A59-CF26DB469FD1}"/>
              </a:ext>
            </a:extLst>
          </p:cNvPr>
          <p:cNvCxnSpPr>
            <a:cxnSpLocks/>
          </p:cNvCxnSpPr>
          <p:nvPr/>
        </p:nvCxnSpPr>
        <p:spPr>
          <a:xfrm>
            <a:off x="3095792" y="1193971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D3CAD33-A528-6B4C-9158-147F7A6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0147" y="1102784"/>
            <a:ext cx="182375" cy="18237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3F31A45-F420-7246-9816-84CCFE38457D}"/>
              </a:ext>
            </a:extLst>
          </p:cNvPr>
          <p:cNvCxnSpPr>
            <a:cxnSpLocks/>
          </p:cNvCxnSpPr>
          <p:nvPr/>
        </p:nvCxnSpPr>
        <p:spPr>
          <a:xfrm>
            <a:off x="3093730" y="1803573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CA5BDAB-FBF2-484C-8668-780D6A286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68085" y="1712386"/>
            <a:ext cx="182375" cy="18237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BF0382-F56D-7B44-AAC3-53288C266257}"/>
              </a:ext>
            </a:extLst>
          </p:cNvPr>
          <p:cNvCxnSpPr>
            <a:cxnSpLocks/>
          </p:cNvCxnSpPr>
          <p:nvPr/>
        </p:nvCxnSpPr>
        <p:spPr>
          <a:xfrm>
            <a:off x="3091668" y="2425532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375D9DB-5EE4-8B4A-9678-EB4AFAD3E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66023" y="2334345"/>
            <a:ext cx="182375" cy="18237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73E8D8B-BBC3-5848-BD4D-D78D421EC9E9}"/>
              </a:ext>
            </a:extLst>
          </p:cNvPr>
          <p:cNvCxnSpPr>
            <a:cxnSpLocks/>
          </p:cNvCxnSpPr>
          <p:nvPr/>
        </p:nvCxnSpPr>
        <p:spPr>
          <a:xfrm>
            <a:off x="3095787" y="3066018"/>
            <a:ext cx="174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C65B327-1E37-904F-BA82-12B7D81B0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0143" y="2974831"/>
            <a:ext cx="182375" cy="182375"/>
          </a:xfrm>
          <a:prstGeom prst="rect">
            <a:avLst/>
          </a:prstGeom>
        </p:spPr>
      </p:pic>
      <p:sp>
        <p:nvSpPr>
          <p:cNvPr id="24" name="Google Shape;82;p13">
            <a:extLst>
              <a:ext uri="{FF2B5EF4-FFF2-40B4-BE49-F238E27FC236}">
                <a16:creationId xmlns:a16="http://schemas.microsoft.com/office/drawing/2014/main" id="{FE3CF9E4-B38B-4645-9094-9E0A074B23C2}"/>
              </a:ext>
            </a:extLst>
          </p:cNvPr>
          <p:cNvSpPr txBox="1"/>
          <p:nvPr/>
        </p:nvSpPr>
        <p:spPr>
          <a:xfrm>
            <a:off x="688878" y="4641062"/>
            <a:ext cx="2369269" cy="4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dirty="0">
                <a:solidFill>
                  <a:srgbClr val="335AA5"/>
                </a:solidFill>
                <a:latin typeface="Tahoma"/>
                <a:ea typeface="Tahoma"/>
                <a:cs typeface="Tahoma"/>
                <a:sym typeface="Tahoma"/>
              </a:rPr>
              <a:t>BROKER DRIVEN</a:t>
            </a:r>
            <a:endParaRPr sz="2000" b="1" dirty="0">
              <a:solidFill>
                <a:srgbClr val="335AA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" name="Google Shape;80;p13">
            <a:extLst>
              <a:ext uri="{FF2B5EF4-FFF2-40B4-BE49-F238E27FC236}">
                <a16:creationId xmlns:a16="http://schemas.microsoft.com/office/drawing/2014/main" id="{7F12FF4D-8802-304F-8B91-645DAA0ECAFE}"/>
              </a:ext>
            </a:extLst>
          </p:cNvPr>
          <p:cNvSpPr/>
          <p:nvPr/>
        </p:nvSpPr>
        <p:spPr>
          <a:xfrm>
            <a:off x="697124" y="339159"/>
            <a:ext cx="2369269" cy="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Tahoma"/>
                <a:ea typeface="Tahoma"/>
                <a:cs typeface="Tahoma"/>
                <a:sym typeface="Tahoma"/>
              </a:rPr>
              <a:t>OLD MODEL</a:t>
            </a:r>
            <a:endParaRPr sz="2000" b="1" dirty="0">
              <a:solidFill>
                <a:schemeClr val="tx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7004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82766</TotalTime>
  <Words>1803</Words>
  <Application>Microsoft Office PowerPoint</Application>
  <PresentationFormat>On-screen Show (16:9)</PresentationFormat>
  <Paragraphs>499</Paragraphs>
  <Slides>56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Symbol</vt:lpstr>
      <vt:lpstr>Roboto</vt:lpstr>
      <vt:lpstr>Tahoma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   </vt:lpstr>
      <vt:lpstr>Lead Generation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   </vt:lpstr>
      <vt:lpstr>   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</dc:creator>
  <cp:lastModifiedBy>Michelle Wilson</cp:lastModifiedBy>
  <cp:revision>259</cp:revision>
  <dcterms:modified xsi:type="dcterms:W3CDTF">2022-03-19T19:28:34Z</dcterms:modified>
</cp:coreProperties>
</file>