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89B8-E9DF-492B-AAE5-EC7727278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97D71-1ECB-49BA-B22A-CEAA13DA9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57D32-B8EB-4B30-A972-059927AF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CBD7D-30F2-414D-B9EF-7AE46C75F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77199-EDD8-4EC4-8966-96C9527C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7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7E6E-580A-4F86-B3BC-A4B49432E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BE7FC-D754-4888-A62F-00F43F160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FABD6-3415-4A0F-9008-E745DC21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D23D4-B48D-46BB-8C5B-542F65370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48000-4FF4-4240-AA01-9CDAD86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ABD08-2062-4050-A43D-520DEF879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65A60-E84C-467B-95E2-40EDCAE70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5BD7A-90C2-4553-9D16-50FF930A1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58A79-B641-49AE-BA85-7B59A8ED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4BE8F-49E3-4C02-8CB2-30EC7718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2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7741D-5C57-4AEB-AF28-00F97DA7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7098E-DF93-4557-B7DC-9960D8DD8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189FC-ECD1-4A07-871C-B7DB7D9C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C8265-3223-43F4-B3E6-C79F9FA5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DEB97-E67F-4B94-9367-99E68E1F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E9CA-0973-4897-92DD-C4A66CFE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9E14C-90E6-4361-890D-A91E5DBCB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F5F0-F4DD-4304-8431-88B45E4C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117A-EDCE-436A-AB37-873AF745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A0B7D-D499-40B4-82D9-78115E02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7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FEE02-DFD6-4007-AF9E-444E5414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B3380-2AAE-4A7D-93FC-6E2D3B479E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19ED4-C566-4753-B665-0CC7648CB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93763-98C0-48F8-81B8-5164C087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83E2CD-94B1-49C3-B31A-EF18ED78F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A20B5-5E41-4B6F-B2C1-0B32A1E9E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9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0E9A-B857-4C7B-8199-68B0241B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C6C8A-DA63-4E8B-8B50-058673DAD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8EDBB-6A66-47EF-8651-554DAEDD3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D239F8-1B5F-4665-83FF-89213616E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049FB-D561-4C47-AEF0-CB848F1F3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95621-98B5-4435-8AC7-33B0F487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1C141-FEA7-4486-B1B7-C4F129E4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ECB10D-0E6B-4D89-BA28-9F0C14C6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0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0E8A-25B6-4B36-AE4A-628F703C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BA06C-9148-47DA-91DE-D5B8BB37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DCA18-7A03-426D-AC28-5B89582B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A45946-C91C-4DA6-ACB7-3B1371B80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7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103D3-A71F-406A-A945-0B55748A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267B2E-930B-4DEB-840A-F8F2D685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A9A99-33AE-442F-99FB-288B1CD5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3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5C3F-6D0C-41C3-928D-77DC3057A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52FB-37F5-48A5-BE67-82C326FB2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BFEE15-FFB8-4E17-A3A8-B64B07308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611DE-7B82-445E-87DF-FC92BC234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120F7-7C78-40A4-A5F3-CC37D9662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C122C-B49C-4F33-B959-E8C276AD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2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2129-E195-4AC5-99F3-2BA009B6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181D0-CF7A-4381-836D-BB3D6D976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12405-AC57-443E-93F0-BC7C6C8C7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D6996-6DE9-4293-98A8-1E68579D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EC057-0F33-426D-B2F3-ED9C4FE9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1DF31-900D-43F7-90B4-0118A634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B7725-EECA-454D-BADC-DAF7D09A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5C043-67A1-4C55-AAF5-45D03A12F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41B83-CC7F-4528-8438-334B8F51E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F467-BDE3-4DA6-AB8C-B8BD96EA0354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C80D-67CC-4C66-81AF-0918E4312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AABBF-39C7-426F-8E54-FD580852A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29C2-513E-4BB0-9D72-1BA5D7495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CAA291-B8A2-427F-9F6F-4C526EF72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3B7BA2-2097-4E1F-ADAA-725464D3CB9D}"/>
              </a:ext>
            </a:extLst>
          </p:cNvPr>
          <p:cNvSpPr txBox="1"/>
          <p:nvPr/>
        </p:nvSpPr>
        <p:spPr>
          <a:xfrm>
            <a:off x="2312927" y="533271"/>
            <a:ext cx="7566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How to Build Cascading Revenue Share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708B-7E80-4CE2-9281-AB3167F32B84}"/>
              </a:ext>
            </a:extLst>
          </p:cNvPr>
          <p:cNvSpPr txBox="1"/>
          <p:nvPr/>
        </p:nvSpPr>
        <p:spPr>
          <a:xfrm>
            <a:off x="1155939" y="2475781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50824-908E-454F-A8C3-141C1B4635F3}"/>
              </a:ext>
            </a:extLst>
          </p:cNvPr>
          <p:cNvSpPr txBox="1"/>
          <p:nvPr/>
        </p:nvSpPr>
        <p:spPr>
          <a:xfrm>
            <a:off x="1155939" y="302889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A20D1C-821E-41F8-96E9-43AF6A63A031}"/>
              </a:ext>
            </a:extLst>
          </p:cNvPr>
          <p:cNvSpPr txBox="1"/>
          <p:nvPr/>
        </p:nvSpPr>
        <p:spPr>
          <a:xfrm>
            <a:off x="1155939" y="358200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4B9EA-C526-4FEA-8891-B2E069F5BDB3}"/>
              </a:ext>
            </a:extLst>
          </p:cNvPr>
          <p:cNvSpPr txBox="1"/>
          <p:nvPr/>
        </p:nvSpPr>
        <p:spPr>
          <a:xfrm>
            <a:off x="1155939" y="417926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EFA57D-3C65-4F94-9631-6857EB1F0266}"/>
              </a:ext>
            </a:extLst>
          </p:cNvPr>
          <p:cNvSpPr txBox="1"/>
          <p:nvPr/>
        </p:nvSpPr>
        <p:spPr>
          <a:xfrm>
            <a:off x="1155939" y="477652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CEBF89-4251-453D-BE5A-7CB51DC59802}"/>
              </a:ext>
            </a:extLst>
          </p:cNvPr>
          <p:cNvSpPr txBox="1"/>
          <p:nvPr/>
        </p:nvSpPr>
        <p:spPr>
          <a:xfrm>
            <a:off x="1155939" y="530236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C648F7-95BA-4BCA-B7CF-375D730A01E9}"/>
              </a:ext>
            </a:extLst>
          </p:cNvPr>
          <p:cNvSpPr txBox="1"/>
          <p:nvPr/>
        </p:nvSpPr>
        <p:spPr>
          <a:xfrm>
            <a:off x="1155939" y="588012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C24585-608D-4774-9455-C3FB7A2A2F96}"/>
              </a:ext>
            </a:extLst>
          </p:cNvPr>
          <p:cNvSpPr txBox="1"/>
          <p:nvPr/>
        </p:nvSpPr>
        <p:spPr>
          <a:xfrm>
            <a:off x="3496569" y="2486055"/>
            <a:ext cx="32629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$1,400+ ($4,000 Yr 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9AD44C-8D76-4F90-8E66-80E67CEF85C8}"/>
              </a:ext>
            </a:extLst>
          </p:cNvPr>
          <p:cNvSpPr txBox="1"/>
          <p:nvPr/>
        </p:nvSpPr>
        <p:spPr>
          <a:xfrm>
            <a:off x="3496570" y="3041020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$1,600+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5B3EDC-5C66-4366-B41C-EAFCFEFAD65F}"/>
              </a:ext>
            </a:extLst>
          </p:cNvPr>
          <p:cNvSpPr txBox="1"/>
          <p:nvPr/>
        </p:nvSpPr>
        <p:spPr>
          <a:xfrm>
            <a:off x="3496570" y="3639328"/>
            <a:ext cx="2927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$1,000+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8AA0DC-F619-4F4F-BECA-7A5D0D9E7254}"/>
              </a:ext>
            </a:extLst>
          </p:cNvPr>
          <p:cNvSpPr txBox="1"/>
          <p:nvPr/>
        </p:nvSpPr>
        <p:spPr>
          <a:xfrm>
            <a:off x="3496570" y="4192618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$600+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084092-EC60-4FEC-8C1E-BD4B8C7D7A2C}"/>
              </a:ext>
            </a:extLst>
          </p:cNvPr>
          <p:cNvSpPr txBox="1"/>
          <p:nvPr/>
        </p:nvSpPr>
        <p:spPr>
          <a:xfrm>
            <a:off x="3496569" y="4745908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$400+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3D1F8A-2EA3-4936-8614-138AA0E65CC4}"/>
              </a:ext>
            </a:extLst>
          </p:cNvPr>
          <p:cNvSpPr txBox="1"/>
          <p:nvPr/>
        </p:nvSpPr>
        <p:spPr>
          <a:xfrm>
            <a:off x="3496569" y="5307100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$1,000+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8F2392-E8C0-4DB3-AF16-EFD3BA803A90}"/>
              </a:ext>
            </a:extLst>
          </p:cNvPr>
          <p:cNvSpPr txBox="1"/>
          <p:nvPr/>
        </p:nvSpPr>
        <p:spPr>
          <a:xfrm>
            <a:off x="3496569" y="5874472"/>
            <a:ext cx="17770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Up to $2,000+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AF56E0-F8CC-4278-9A98-EFC5B3E05A8E}"/>
              </a:ext>
            </a:extLst>
          </p:cNvPr>
          <p:cNvSpPr txBox="1"/>
          <p:nvPr/>
        </p:nvSpPr>
        <p:spPr>
          <a:xfrm>
            <a:off x="9270520" y="2486055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4F57DF-7566-4349-824E-EDA9A91DA319}"/>
              </a:ext>
            </a:extLst>
          </p:cNvPr>
          <p:cNvSpPr txBox="1"/>
          <p:nvPr/>
        </p:nvSpPr>
        <p:spPr>
          <a:xfrm>
            <a:off x="9270520" y="3041020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C56FB7-B13C-4C58-ACEA-7309CB492884}"/>
              </a:ext>
            </a:extLst>
          </p:cNvPr>
          <p:cNvSpPr txBox="1"/>
          <p:nvPr/>
        </p:nvSpPr>
        <p:spPr>
          <a:xfrm>
            <a:off x="9270520" y="363932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C56FC9-7BF2-4876-B9C7-3462328D2491}"/>
              </a:ext>
            </a:extLst>
          </p:cNvPr>
          <p:cNvSpPr txBox="1"/>
          <p:nvPr/>
        </p:nvSpPr>
        <p:spPr>
          <a:xfrm>
            <a:off x="9270520" y="419261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5+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0B9529-0BCB-4009-AD52-37727C570009}"/>
              </a:ext>
            </a:extLst>
          </p:cNvPr>
          <p:cNvSpPr txBox="1"/>
          <p:nvPr/>
        </p:nvSpPr>
        <p:spPr>
          <a:xfrm>
            <a:off x="9270516" y="4749518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EA7A4E-D0C3-4639-B811-1D638690D412}"/>
              </a:ext>
            </a:extLst>
          </p:cNvPr>
          <p:cNvSpPr txBox="1"/>
          <p:nvPr/>
        </p:nvSpPr>
        <p:spPr>
          <a:xfrm>
            <a:off x="9270516" y="5302369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15+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F4BF1-1132-4CC4-839E-46565AA215CC}"/>
              </a:ext>
            </a:extLst>
          </p:cNvPr>
          <p:cNvSpPr txBox="1"/>
          <p:nvPr/>
        </p:nvSpPr>
        <p:spPr>
          <a:xfrm>
            <a:off x="9270516" y="5874472"/>
            <a:ext cx="649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30+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DB66CA4-9E25-44EC-BD8E-A8CA37C0D3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2502079"/>
            <a:ext cx="373812" cy="37381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E56D87B-2FB7-42B8-AE39-4D7695EF69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3072375"/>
            <a:ext cx="373812" cy="37381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CF6C77C-1EE4-4820-BC75-A9E68E043C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3608298"/>
            <a:ext cx="373812" cy="37381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F9E3B32-3FB8-4F89-AE71-D965C99CC3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822" y="4192409"/>
            <a:ext cx="373812" cy="37381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ABB7B7F-534F-459F-B7BE-44ABE3EE6A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384" y="4776520"/>
            <a:ext cx="373812" cy="37381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E92C42D-EC10-494B-89DF-78D6CCF1FF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448" y="5328667"/>
            <a:ext cx="373812" cy="37381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F09EE536-27DF-4C1F-95E5-A5CEC9918F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448" y="5887621"/>
            <a:ext cx="373812" cy="373812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5F6AD4B-A460-43AA-AD10-EF911D39B672}"/>
              </a:ext>
            </a:extLst>
          </p:cNvPr>
          <p:cNvSpPr txBox="1"/>
          <p:nvPr/>
        </p:nvSpPr>
        <p:spPr>
          <a:xfrm>
            <a:off x="2635367" y="1640030"/>
            <a:ext cx="4649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Maximum Potential Annual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Revenue Share Per Capping Agent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5EB937-5C71-48D7-AC9D-69F697AAEB70}"/>
              </a:ext>
            </a:extLst>
          </p:cNvPr>
          <p:cNvSpPr txBox="1"/>
          <p:nvPr/>
        </p:nvSpPr>
        <p:spPr>
          <a:xfrm>
            <a:off x="6180103" y="1592793"/>
            <a:ext cx="61808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Personal Qualifying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Agent Count Needed</a:t>
            </a:r>
          </a:p>
        </p:txBody>
      </p:sp>
    </p:spTree>
    <p:extLst>
      <p:ext uri="{BB962C8B-B14F-4D97-AF65-F5344CB8AC3E}">
        <p14:creationId xmlns:p14="http://schemas.microsoft.com/office/powerpoint/2010/main" val="275049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514006-20B5-4187-92D4-7223BEA3D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9"/>
            <a:ext cx="12200436" cy="68627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3B7BA2-2097-4E1F-ADAA-725464D3CB9D}"/>
              </a:ext>
            </a:extLst>
          </p:cNvPr>
          <p:cNvSpPr txBox="1"/>
          <p:nvPr/>
        </p:nvSpPr>
        <p:spPr>
          <a:xfrm>
            <a:off x="868394" y="743959"/>
            <a:ext cx="3203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chemeClr val="bg1"/>
                </a:solidFill>
              </a:rPr>
              <a:t>5 Year Example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708B-7E80-4CE2-9281-AB3167F32B84}"/>
              </a:ext>
            </a:extLst>
          </p:cNvPr>
          <p:cNvSpPr txBox="1"/>
          <p:nvPr/>
        </p:nvSpPr>
        <p:spPr>
          <a:xfrm>
            <a:off x="1293962" y="213370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50824-908E-454F-A8C3-141C1B4635F3}"/>
              </a:ext>
            </a:extLst>
          </p:cNvPr>
          <p:cNvSpPr txBox="1"/>
          <p:nvPr/>
        </p:nvSpPr>
        <p:spPr>
          <a:xfrm>
            <a:off x="1293962" y="2730969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A20D1C-821E-41F8-96E9-43AF6A63A031}"/>
              </a:ext>
            </a:extLst>
          </p:cNvPr>
          <p:cNvSpPr txBox="1"/>
          <p:nvPr/>
        </p:nvSpPr>
        <p:spPr>
          <a:xfrm>
            <a:off x="1293962" y="335740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A4B9EA-C526-4FEA-8891-B2E069F5BDB3}"/>
              </a:ext>
            </a:extLst>
          </p:cNvPr>
          <p:cNvSpPr txBox="1"/>
          <p:nvPr/>
        </p:nvSpPr>
        <p:spPr>
          <a:xfrm>
            <a:off x="1293962" y="398211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EFA57D-3C65-4F94-9631-6857EB1F0266}"/>
              </a:ext>
            </a:extLst>
          </p:cNvPr>
          <p:cNvSpPr txBox="1"/>
          <p:nvPr/>
        </p:nvSpPr>
        <p:spPr>
          <a:xfrm>
            <a:off x="1293962" y="460682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CEBF89-4251-453D-BE5A-7CB51DC59802}"/>
              </a:ext>
            </a:extLst>
          </p:cNvPr>
          <p:cNvSpPr txBox="1"/>
          <p:nvPr/>
        </p:nvSpPr>
        <p:spPr>
          <a:xfrm>
            <a:off x="1293962" y="5185003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C648F7-95BA-4BCA-B7CF-375D730A01E9}"/>
              </a:ext>
            </a:extLst>
          </p:cNvPr>
          <p:cNvSpPr txBox="1"/>
          <p:nvPr/>
        </p:nvSpPr>
        <p:spPr>
          <a:xfrm>
            <a:off x="1293962" y="5786750"/>
            <a:ext cx="810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Tier 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8F4BF1-1132-4CC4-839E-46565AA215CC}"/>
              </a:ext>
            </a:extLst>
          </p:cNvPr>
          <p:cNvSpPr txBox="1"/>
          <p:nvPr/>
        </p:nvSpPr>
        <p:spPr>
          <a:xfrm>
            <a:off x="3683480" y="2133709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 x Up to $4,000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5F6AD4B-A460-43AA-AD10-EF911D39B672}"/>
              </a:ext>
            </a:extLst>
          </p:cNvPr>
          <p:cNvSpPr txBox="1"/>
          <p:nvPr/>
        </p:nvSpPr>
        <p:spPr>
          <a:xfrm>
            <a:off x="720308" y="1383697"/>
            <a:ext cx="2963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10 Agents Who Sponsor 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C73F65-E510-43F4-B2A9-2E5BDF31FCC8}"/>
              </a:ext>
            </a:extLst>
          </p:cNvPr>
          <p:cNvSpPr txBox="1"/>
          <p:nvPr/>
        </p:nvSpPr>
        <p:spPr>
          <a:xfrm>
            <a:off x="3683479" y="2744227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10 x Up to $1,600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BCF6C79-F6FE-4FA1-A960-45E45E4F100F}"/>
              </a:ext>
            </a:extLst>
          </p:cNvPr>
          <p:cNvSpPr txBox="1"/>
          <p:nvPr/>
        </p:nvSpPr>
        <p:spPr>
          <a:xfrm>
            <a:off x="6323889" y="2133709"/>
            <a:ext cx="4452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=       </a:t>
            </a:r>
            <a:r>
              <a:rPr lang="nb-NO" sz="2000" dirty="0">
                <a:solidFill>
                  <a:schemeClr val="bg1"/>
                </a:solidFill>
              </a:rPr>
              <a:t>$40,000 Yr 1 / $14,000 Yr 2 forward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2F43C77-4FC8-482A-9EAE-2520BDD6F399}"/>
              </a:ext>
            </a:extLst>
          </p:cNvPr>
          <p:cNvSpPr txBox="1"/>
          <p:nvPr/>
        </p:nvSpPr>
        <p:spPr>
          <a:xfrm>
            <a:off x="6323889" y="2730969"/>
            <a:ext cx="27345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=       $160,000 Yr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A8DDE83-BA60-4500-8657-BD1D5B7E91F8}"/>
              </a:ext>
            </a:extLst>
          </p:cNvPr>
          <p:cNvSpPr txBox="1"/>
          <p:nvPr/>
        </p:nvSpPr>
        <p:spPr>
          <a:xfrm>
            <a:off x="6771737" y="4240593"/>
            <a:ext cx="2881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Up to $200,000 yr.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55A6FE9-CDA4-4522-9271-F968105D76F4}"/>
              </a:ext>
            </a:extLst>
          </p:cNvPr>
          <p:cNvSpPr txBox="1"/>
          <p:nvPr/>
        </p:nvSpPr>
        <p:spPr>
          <a:xfrm>
            <a:off x="6771737" y="4806875"/>
            <a:ext cx="2707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With 110 Agents who cap</a:t>
            </a:r>
          </a:p>
          <a:p>
            <a:r>
              <a:rPr lang="en-US" dirty="0">
                <a:solidFill>
                  <a:schemeClr val="bg1"/>
                </a:solidFill>
              </a:rPr>
              <a:t>Plus shares of EXPI stock</a:t>
            </a:r>
          </a:p>
        </p:txBody>
      </p:sp>
    </p:spTree>
    <p:extLst>
      <p:ext uri="{BB962C8B-B14F-4D97-AF65-F5344CB8AC3E}">
        <p14:creationId xmlns:p14="http://schemas.microsoft.com/office/powerpoint/2010/main" val="24175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F46D76-ADE9-49DD-AA7D-D233FF51D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9C26BA0-A4B7-4D00-85A9-CD72CEBD63DB}"/>
              </a:ext>
            </a:extLst>
          </p:cNvPr>
          <p:cNvSpPr txBox="1"/>
          <p:nvPr/>
        </p:nvSpPr>
        <p:spPr>
          <a:xfrm>
            <a:off x="1687900" y="370935"/>
            <a:ext cx="8816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POWER OF REVENUE SHARE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70F03C-4988-43C1-A0B3-05BB8763C696}"/>
              </a:ext>
            </a:extLst>
          </p:cNvPr>
          <p:cNvSpPr txBox="1"/>
          <p:nvPr/>
        </p:nvSpPr>
        <p:spPr>
          <a:xfrm>
            <a:off x="1564255" y="1368723"/>
            <a:ext cx="351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If your MONTHLY revenue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 is…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DAF237-306C-4222-ADBC-501B06BC7A36}"/>
              </a:ext>
            </a:extLst>
          </p:cNvPr>
          <p:cNvSpPr txBox="1"/>
          <p:nvPr/>
        </p:nvSpPr>
        <p:spPr>
          <a:xfrm>
            <a:off x="6878127" y="1370411"/>
            <a:ext cx="351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It’s like having this in the bank earning 5% interest…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868775-3B8D-4861-9A06-DAEF83A2D77A}"/>
              </a:ext>
            </a:extLst>
          </p:cNvPr>
          <p:cNvSpPr txBox="1"/>
          <p:nvPr/>
        </p:nvSpPr>
        <p:spPr>
          <a:xfrm>
            <a:off x="2544789" y="6165503"/>
            <a:ext cx="7102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What’s</a:t>
            </a:r>
            <a:r>
              <a:rPr lang="en-US" sz="32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en-US" sz="32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FREEDOM STRATEGY?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BE7848-985D-4B02-8BF3-3E2F8BE51797}"/>
              </a:ext>
            </a:extLst>
          </p:cNvPr>
          <p:cNvSpPr txBox="1"/>
          <p:nvPr/>
        </p:nvSpPr>
        <p:spPr>
          <a:xfrm>
            <a:off x="2439837" y="521985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$200,000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991B6A-D44C-492C-A9C6-285F0992F64F}"/>
              </a:ext>
            </a:extLst>
          </p:cNvPr>
          <p:cNvSpPr txBox="1"/>
          <p:nvPr/>
        </p:nvSpPr>
        <p:spPr>
          <a:xfrm>
            <a:off x="2439837" y="2509099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$2,000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B0BEFD-C232-4953-9B3B-6A609E4B76D9}"/>
              </a:ext>
            </a:extLst>
          </p:cNvPr>
          <p:cNvSpPr txBox="1"/>
          <p:nvPr/>
        </p:nvSpPr>
        <p:spPr>
          <a:xfrm>
            <a:off x="2439837" y="287843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$5,000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AAF88A-63A3-44CC-BF88-244DCDEF22C4}"/>
              </a:ext>
            </a:extLst>
          </p:cNvPr>
          <p:cNvSpPr txBox="1"/>
          <p:nvPr/>
        </p:nvSpPr>
        <p:spPr>
          <a:xfrm>
            <a:off x="2439837" y="325856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$10,000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9E038B-2F0D-48AB-9DD7-7E75F783FC88}"/>
              </a:ext>
            </a:extLst>
          </p:cNvPr>
          <p:cNvSpPr txBox="1"/>
          <p:nvPr/>
        </p:nvSpPr>
        <p:spPr>
          <a:xfrm>
            <a:off x="2439837" y="364585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$20,000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434944-B3C0-40C2-B4B3-E9C8B72F55C4}"/>
              </a:ext>
            </a:extLst>
          </p:cNvPr>
          <p:cNvSpPr txBox="1"/>
          <p:nvPr/>
        </p:nvSpPr>
        <p:spPr>
          <a:xfrm>
            <a:off x="2439837" y="405397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$30,000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2C51CA-E9D7-4276-8FCA-F2E9C76418E2}"/>
              </a:ext>
            </a:extLst>
          </p:cNvPr>
          <p:cNvSpPr txBox="1"/>
          <p:nvPr/>
        </p:nvSpPr>
        <p:spPr>
          <a:xfrm>
            <a:off x="2439837" y="442723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$50,000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2D60DF-FE0E-4663-AEA2-E8CA715403A9}"/>
              </a:ext>
            </a:extLst>
          </p:cNvPr>
          <p:cNvSpPr txBox="1"/>
          <p:nvPr/>
        </p:nvSpPr>
        <p:spPr>
          <a:xfrm>
            <a:off x="2439837" y="482391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$100,000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76FEDB-8DAE-4E6A-BB81-5521A40E669A}"/>
              </a:ext>
            </a:extLst>
          </p:cNvPr>
          <p:cNvSpPr txBox="1"/>
          <p:nvPr/>
        </p:nvSpPr>
        <p:spPr>
          <a:xfrm>
            <a:off x="2439836" y="5589188"/>
            <a:ext cx="154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$422,977.69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EFF1E3-DC60-49CD-9E9B-BA751C5C97DE}"/>
              </a:ext>
            </a:extLst>
          </p:cNvPr>
          <p:cNvSpPr txBox="1"/>
          <p:nvPr/>
        </p:nvSpPr>
        <p:spPr>
          <a:xfrm>
            <a:off x="7898201" y="2139767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$240,000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1556BA-830A-489E-B4E9-54446AAD7C58}"/>
              </a:ext>
            </a:extLst>
          </p:cNvPr>
          <p:cNvSpPr txBox="1"/>
          <p:nvPr/>
        </p:nvSpPr>
        <p:spPr>
          <a:xfrm>
            <a:off x="7898201" y="2530279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$480,000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422CED-4BF2-40C8-9309-A15688718C0A}"/>
              </a:ext>
            </a:extLst>
          </p:cNvPr>
          <p:cNvSpPr txBox="1"/>
          <p:nvPr/>
        </p:nvSpPr>
        <p:spPr>
          <a:xfrm>
            <a:off x="7898201" y="290823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$1,200,000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0E0D51-4170-4F5A-8718-44791C8926AE}"/>
              </a:ext>
            </a:extLst>
          </p:cNvPr>
          <p:cNvSpPr txBox="1"/>
          <p:nvPr/>
        </p:nvSpPr>
        <p:spPr>
          <a:xfrm>
            <a:off x="7898201" y="3286197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$2,400,000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75F488-15EA-4EAF-AD74-11B6E8EC5D8C}"/>
              </a:ext>
            </a:extLst>
          </p:cNvPr>
          <p:cNvSpPr txBox="1"/>
          <p:nvPr/>
        </p:nvSpPr>
        <p:spPr>
          <a:xfrm>
            <a:off x="7898201" y="3676463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$4,800,000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7D8D45-8EB2-4135-BA16-80454BD04E3C}"/>
              </a:ext>
            </a:extLst>
          </p:cNvPr>
          <p:cNvSpPr txBox="1"/>
          <p:nvPr/>
        </p:nvSpPr>
        <p:spPr>
          <a:xfrm>
            <a:off x="7898201" y="4053971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$7,200,000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830248-8047-48A1-A211-98278F6AA93F}"/>
              </a:ext>
            </a:extLst>
          </p:cNvPr>
          <p:cNvSpPr txBox="1"/>
          <p:nvPr/>
        </p:nvSpPr>
        <p:spPr>
          <a:xfrm>
            <a:off x="7761976" y="4446410"/>
            <a:ext cx="1749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$12,000,000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779597-E1BC-4ACF-A88D-C8F648774A21}"/>
              </a:ext>
            </a:extLst>
          </p:cNvPr>
          <p:cNvSpPr txBox="1"/>
          <p:nvPr/>
        </p:nvSpPr>
        <p:spPr>
          <a:xfrm>
            <a:off x="7830088" y="4832996"/>
            <a:ext cx="161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$24,000,000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BC09C7-508C-4B5F-BF32-2648715C12EF}"/>
              </a:ext>
            </a:extLst>
          </p:cNvPr>
          <p:cNvSpPr txBox="1"/>
          <p:nvPr/>
        </p:nvSpPr>
        <p:spPr>
          <a:xfrm>
            <a:off x="7830089" y="5219856"/>
            <a:ext cx="161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$48,000,000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93DDDB8-2BBF-4DBE-8862-3947B05B82EA}"/>
              </a:ext>
            </a:extLst>
          </p:cNvPr>
          <p:cNvSpPr txBox="1"/>
          <p:nvPr/>
        </p:nvSpPr>
        <p:spPr>
          <a:xfrm>
            <a:off x="7830088" y="5588398"/>
            <a:ext cx="1612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$101,490,000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94E64A-FDF1-4B9E-BCA2-3D9F2F8B97B8}"/>
              </a:ext>
            </a:extLst>
          </p:cNvPr>
          <p:cNvSpPr txBox="1"/>
          <p:nvPr/>
        </p:nvSpPr>
        <p:spPr>
          <a:xfrm>
            <a:off x="2439836" y="2144595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$1,000</a:t>
            </a:r>
          </a:p>
        </p:txBody>
      </p:sp>
    </p:spTree>
    <p:extLst>
      <p:ext uri="{BB962C8B-B14F-4D97-AF65-F5344CB8AC3E}">
        <p14:creationId xmlns:p14="http://schemas.microsoft.com/office/powerpoint/2010/main" val="300130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35DBAD-281E-4C03-8A45-1A0B99329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EBB50F-FFC8-48D1-B6F8-7E56542AE965}"/>
              </a:ext>
            </a:extLst>
          </p:cNvPr>
          <p:cNvSpPr txBox="1"/>
          <p:nvPr/>
        </p:nvSpPr>
        <p:spPr>
          <a:xfrm>
            <a:off x="2510286" y="914399"/>
            <a:ext cx="2070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AGENT COUNT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61D1EC-CFE2-474D-98DD-C452AB375528}"/>
              </a:ext>
            </a:extLst>
          </p:cNvPr>
          <p:cNvSpPr txBox="1"/>
          <p:nvPr/>
        </p:nvSpPr>
        <p:spPr>
          <a:xfrm>
            <a:off x="5253486" y="851673"/>
            <a:ext cx="16850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ANNUAL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B9188C-6BD1-4B6D-805C-CEDED09369E5}"/>
              </a:ext>
            </a:extLst>
          </p:cNvPr>
          <p:cNvSpPr txBox="1"/>
          <p:nvPr/>
        </p:nvSpPr>
        <p:spPr>
          <a:xfrm>
            <a:off x="7611374" y="851672"/>
            <a:ext cx="1946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MONTHLY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FCFA07-9906-4DF1-A0D2-710D181AB376}"/>
              </a:ext>
            </a:extLst>
          </p:cNvPr>
          <p:cNvSpPr txBox="1"/>
          <p:nvPr/>
        </p:nvSpPr>
        <p:spPr>
          <a:xfrm>
            <a:off x="5253486" y="165668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$40,600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C4F03D-3BCC-4A58-A78D-D47F9AFD0A2A}"/>
              </a:ext>
            </a:extLst>
          </p:cNvPr>
          <p:cNvSpPr txBox="1"/>
          <p:nvPr/>
        </p:nvSpPr>
        <p:spPr>
          <a:xfrm>
            <a:off x="8326648" y="1656688"/>
            <a:ext cx="180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$3,383/month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9B1AA7-546F-4B06-923D-6D2FAABE3FC5}"/>
              </a:ext>
            </a:extLst>
          </p:cNvPr>
          <p:cNvSpPr txBox="1"/>
          <p:nvPr/>
        </p:nvSpPr>
        <p:spPr>
          <a:xfrm>
            <a:off x="2224177" y="230664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77AAD6-0B59-4303-8770-C2153AF2DB6F}"/>
              </a:ext>
            </a:extLst>
          </p:cNvPr>
          <p:cNvSpPr txBox="1"/>
          <p:nvPr/>
        </p:nvSpPr>
        <p:spPr>
          <a:xfrm>
            <a:off x="5253486" y="2306644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$81,200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224B2-157B-4FAC-895D-AE3E41647337}"/>
              </a:ext>
            </a:extLst>
          </p:cNvPr>
          <p:cNvSpPr txBox="1"/>
          <p:nvPr/>
        </p:nvSpPr>
        <p:spPr>
          <a:xfrm>
            <a:off x="2224177" y="295660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250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8B4D76-A3FD-4051-B874-E658C191D235}"/>
              </a:ext>
            </a:extLst>
          </p:cNvPr>
          <p:cNvSpPr txBox="1"/>
          <p:nvPr/>
        </p:nvSpPr>
        <p:spPr>
          <a:xfrm>
            <a:off x="2224177" y="165668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786341-EE7D-458B-A655-2E5170B22F8E}"/>
              </a:ext>
            </a:extLst>
          </p:cNvPr>
          <p:cNvSpPr txBox="1"/>
          <p:nvPr/>
        </p:nvSpPr>
        <p:spPr>
          <a:xfrm>
            <a:off x="5253486" y="298601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$203,000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1FF5DA-0785-473A-9107-28024F22AF17}"/>
              </a:ext>
            </a:extLst>
          </p:cNvPr>
          <p:cNvSpPr txBox="1"/>
          <p:nvPr/>
        </p:nvSpPr>
        <p:spPr>
          <a:xfrm>
            <a:off x="2224177" y="3606556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98D266-C3FF-4765-84D2-8EB5133F8EAF}"/>
              </a:ext>
            </a:extLst>
          </p:cNvPr>
          <p:cNvSpPr txBox="1"/>
          <p:nvPr/>
        </p:nvSpPr>
        <p:spPr>
          <a:xfrm>
            <a:off x="5253486" y="3613860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$406,000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75F0B1D-2956-4EA0-96FC-2D1BAD72E23E}"/>
              </a:ext>
            </a:extLst>
          </p:cNvPr>
          <p:cNvSpPr txBox="1"/>
          <p:nvPr/>
        </p:nvSpPr>
        <p:spPr>
          <a:xfrm>
            <a:off x="2224177" y="425651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1000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EC8013-10CF-422A-B172-642073132E77}"/>
              </a:ext>
            </a:extLst>
          </p:cNvPr>
          <p:cNvSpPr txBox="1"/>
          <p:nvPr/>
        </p:nvSpPr>
        <p:spPr>
          <a:xfrm>
            <a:off x="5253486" y="425651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$812,000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39199B-7DAE-465C-AF70-216A16BCF134}"/>
              </a:ext>
            </a:extLst>
          </p:cNvPr>
          <p:cNvSpPr txBox="1"/>
          <p:nvPr/>
        </p:nvSpPr>
        <p:spPr>
          <a:xfrm>
            <a:off x="2224177" y="495352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667EB9-2828-45CA-8361-1C2BBB17A6E8}"/>
              </a:ext>
            </a:extLst>
          </p:cNvPr>
          <p:cNvSpPr txBox="1"/>
          <p:nvPr/>
        </p:nvSpPr>
        <p:spPr>
          <a:xfrm>
            <a:off x="5253486" y="4953528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$1,624,000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D674D-22EC-4DF4-97BC-D70521B6D7D1}"/>
              </a:ext>
            </a:extLst>
          </p:cNvPr>
          <p:cNvSpPr txBox="1"/>
          <p:nvPr/>
        </p:nvSpPr>
        <p:spPr>
          <a:xfrm>
            <a:off x="2224177" y="558349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5000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7A4155-7686-4F4E-97E2-BFE610D71B14}"/>
              </a:ext>
            </a:extLst>
          </p:cNvPr>
          <p:cNvSpPr txBox="1"/>
          <p:nvPr/>
        </p:nvSpPr>
        <p:spPr>
          <a:xfrm>
            <a:off x="5253486" y="5583492"/>
            <a:ext cx="147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$4,060,000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57744B6-ADA0-42AE-BD12-422A3EE66BD7}"/>
              </a:ext>
            </a:extLst>
          </p:cNvPr>
          <p:cNvSpPr txBox="1"/>
          <p:nvPr/>
        </p:nvSpPr>
        <p:spPr>
          <a:xfrm>
            <a:off x="8179640" y="2306644"/>
            <a:ext cx="2094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$6766.66/month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B34B56-32A8-42FE-8CD4-CA790F5183AB}"/>
              </a:ext>
            </a:extLst>
          </p:cNvPr>
          <p:cNvSpPr txBox="1"/>
          <p:nvPr/>
        </p:nvSpPr>
        <p:spPr>
          <a:xfrm>
            <a:off x="8253144" y="2956600"/>
            <a:ext cx="194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$16,916/month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1E0A2F-C724-4681-9F9A-33772258D3BE}"/>
              </a:ext>
            </a:extLst>
          </p:cNvPr>
          <p:cNvSpPr txBox="1"/>
          <p:nvPr/>
        </p:nvSpPr>
        <p:spPr>
          <a:xfrm>
            <a:off x="8253144" y="3608313"/>
            <a:ext cx="194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$33,833/month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E092FF-9511-4C91-8958-16CA0A25E7C6}"/>
              </a:ext>
            </a:extLst>
          </p:cNvPr>
          <p:cNvSpPr txBox="1"/>
          <p:nvPr/>
        </p:nvSpPr>
        <p:spPr>
          <a:xfrm>
            <a:off x="8285493" y="4256512"/>
            <a:ext cx="1944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$67,666/month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7C9AA16-A953-462C-9C4D-E3FA7D2997A1}"/>
              </a:ext>
            </a:extLst>
          </p:cNvPr>
          <p:cNvSpPr txBox="1"/>
          <p:nvPr/>
        </p:nvSpPr>
        <p:spPr>
          <a:xfrm>
            <a:off x="8179641" y="4953528"/>
            <a:ext cx="2094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$135,333/month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861044E-56CD-49E1-B3C4-E5DCFA031A3E}"/>
              </a:ext>
            </a:extLst>
          </p:cNvPr>
          <p:cNvSpPr txBox="1"/>
          <p:nvPr/>
        </p:nvSpPr>
        <p:spPr>
          <a:xfrm>
            <a:off x="8210912" y="5583492"/>
            <a:ext cx="2094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$338,333/month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DDEB176-4F73-440D-B535-2F6344A95E6F}"/>
              </a:ext>
            </a:extLst>
          </p:cNvPr>
          <p:cNvSpPr txBox="1"/>
          <p:nvPr/>
        </p:nvSpPr>
        <p:spPr>
          <a:xfrm>
            <a:off x="2962455" y="6260744"/>
            <a:ext cx="6297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Assumes average of $812 annually with 30+ FLQA</a:t>
            </a:r>
          </a:p>
        </p:txBody>
      </p:sp>
    </p:spTree>
    <p:extLst>
      <p:ext uri="{BB962C8B-B14F-4D97-AF65-F5344CB8AC3E}">
        <p14:creationId xmlns:p14="http://schemas.microsoft.com/office/powerpoint/2010/main" val="309850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F368BC-BBF6-8E68-F9C4-C2277B2FD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F320AF-B371-46D8-9DC7-1BDBCCA2C6F8}"/>
              </a:ext>
            </a:extLst>
          </p:cNvPr>
          <p:cNvSpPr txBox="1"/>
          <p:nvPr/>
        </p:nvSpPr>
        <p:spPr>
          <a:xfrm>
            <a:off x="4451230" y="483079"/>
            <a:ext cx="1328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eXpansion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Share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(% of AGCI)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E5F7C7-2FD3-4391-8643-237B594E0C01}"/>
              </a:ext>
            </a:extLst>
          </p:cNvPr>
          <p:cNvSpPr txBox="1"/>
          <p:nvPr/>
        </p:nvSpPr>
        <p:spPr>
          <a:xfrm>
            <a:off x="6165010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Tier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Agents Needed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(FLQRs)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C8CC29-DB6C-4A2B-881A-763C4BB47F9E}"/>
              </a:ext>
            </a:extLst>
          </p:cNvPr>
          <p:cNvSpPr txBox="1"/>
          <p:nvPr/>
        </p:nvSpPr>
        <p:spPr>
          <a:xfrm>
            <a:off x="7982309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 % of Revenue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Share Pool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5BEE1-8E2C-4A4D-9058-0C426A305D44}"/>
              </a:ext>
            </a:extLst>
          </p:cNvPr>
          <p:cNvSpPr txBox="1"/>
          <p:nvPr/>
        </p:nvSpPr>
        <p:spPr>
          <a:xfrm>
            <a:off x="9799608" y="483079"/>
            <a:ext cx="1607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Max Potential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Per Agent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(per year)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D2D8CD-393C-4EA1-A56B-AAC4D555A5DB}"/>
              </a:ext>
            </a:extLst>
          </p:cNvPr>
          <p:cNvSpPr txBox="1"/>
          <p:nvPr/>
        </p:nvSpPr>
        <p:spPr>
          <a:xfrm>
            <a:off x="9796729" y="1678798"/>
            <a:ext cx="1607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$1,400+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($4,000 Yr 1)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B2AADC-2A2D-4426-A3C5-3BC2DFA0392F}"/>
              </a:ext>
            </a:extLst>
          </p:cNvPr>
          <p:cNvSpPr txBox="1"/>
          <p:nvPr/>
        </p:nvSpPr>
        <p:spPr>
          <a:xfrm>
            <a:off x="9796732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$1,600+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B5A636-59AA-465B-AA96-3BC775A59E1F}"/>
              </a:ext>
            </a:extLst>
          </p:cNvPr>
          <p:cNvSpPr txBox="1"/>
          <p:nvPr/>
        </p:nvSpPr>
        <p:spPr>
          <a:xfrm>
            <a:off x="9796732" y="324433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$1,000+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0CAC7B-145A-46D8-9E65-C9411B3B7CDC}"/>
              </a:ext>
            </a:extLst>
          </p:cNvPr>
          <p:cNvSpPr txBox="1"/>
          <p:nvPr/>
        </p:nvSpPr>
        <p:spPr>
          <a:xfrm>
            <a:off x="9796731" y="3968317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$600+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F3172F-6663-4279-A5B7-BCDC2EB890C4}"/>
              </a:ext>
            </a:extLst>
          </p:cNvPr>
          <p:cNvSpPr txBox="1"/>
          <p:nvPr/>
        </p:nvSpPr>
        <p:spPr>
          <a:xfrm>
            <a:off x="9796730" y="468917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$400+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0EEC2A-A96F-4EBC-9E5E-8CF1AF8ECE68}"/>
              </a:ext>
            </a:extLst>
          </p:cNvPr>
          <p:cNvSpPr txBox="1"/>
          <p:nvPr/>
        </p:nvSpPr>
        <p:spPr>
          <a:xfrm>
            <a:off x="9796729" y="542712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$1,000+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3961AD-20F0-46D9-9A23-ED61D4D469D0}"/>
              </a:ext>
            </a:extLst>
          </p:cNvPr>
          <p:cNvSpPr txBox="1"/>
          <p:nvPr/>
        </p:nvSpPr>
        <p:spPr>
          <a:xfrm>
            <a:off x="9811107" y="614966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$2,000+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0502FB-4669-441C-BD04-1D50BE10A1C1}"/>
              </a:ext>
            </a:extLst>
          </p:cNvPr>
          <p:cNvSpPr txBox="1"/>
          <p:nvPr/>
        </p:nvSpPr>
        <p:spPr>
          <a:xfrm>
            <a:off x="6269963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9DF7D7-2D96-4CAF-B58A-D3E4864A26CA}"/>
              </a:ext>
            </a:extLst>
          </p:cNvPr>
          <p:cNvSpPr txBox="1"/>
          <p:nvPr/>
        </p:nvSpPr>
        <p:spPr>
          <a:xfrm>
            <a:off x="7982307" y="252178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20.0%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5940B4-3C89-48B5-8025-C9CAB1EF2334}"/>
              </a:ext>
            </a:extLst>
          </p:cNvPr>
          <p:cNvSpPr txBox="1"/>
          <p:nvPr/>
        </p:nvSpPr>
        <p:spPr>
          <a:xfrm>
            <a:off x="7982307" y="32575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12.5%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3BB778-7638-42DF-8725-88A6A5A24270}"/>
              </a:ext>
            </a:extLst>
          </p:cNvPr>
          <p:cNvSpPr txBox="1"/>
          <p:nvPr/>
        </p:nvSpPr>
        <p:spPr>
          <a:xfrm>
            <a:off x="7982306" y="396688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7.5%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F1CC76-E55A-4C08-A3A7-F4351DD4F68B}"/>
              </a:ext>
            </a:extLst>
          </p:cNvPr>
          <p:cNvSpPr txBox="1"/>
          <p:nvPr/>
        </p:nvSpPr>
        <p:spPr>
          <a:xfrm>
            <a:off x="7982305" y="4706512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5.0%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F6290F-80D7-4A02-88D1-893EAECCCE6B}"/>
              </a:ext>
            </a:extLst>
          </p:cNvPr>
          <p:cNvSpPr txBox="1"/>
          <p:nvPr/>
        </p:nvSpPr>
        <p:spPr>
          <a:xfrm>
            <a:off x="7982304" y="544229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12.5%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BAF041-C565-4CF5-9172-941598B60EA8}"/>
              </a:ext>
            </a:extLst>
          </p:cNvPr>
          <p:cNvSpPr txBox="1"/>
          <p:nvPr/>
        </p:nvSpPr>
        <p:spPr>
          <a:xfrm>
            <a:off x="7982303" y="614551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25.0%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03E7E1-610E-42C3-AEB7-F855048FB8E8}"/>
              </a:ext>
            </a:extLst>
          </p:cNvPr>
          <p:cNvSpPr txBox="1"/>
          <p:nvPr/>
        </p:nvSpPr>
        <p:spPr>
          <a:xfrm>
            <a:off x="6269964" y="18172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BDDB963-E5AC-4D4F-A3C4-03575AF2B265}"/>
              </a:ext>
            </a:extLst>
          </p:cNvPr>
          <p:cNvSpPr txBox="1"/>
          <p:nvPr/>
        </p:nvSpPr>
        <p:spPr>
          <a:xfrm>
            <a:off x="7982302" y="18223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17.5%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8E05FA-56B7-46E2-AEA3-63F835CDB779}"/>
              </a:ext>
            </a:extLst>
          </p:cNvPr>
          <p:cNvSpPr txBox="1"/>
          <p:nvPr/>
        </p:nvSpPr>
        <p:spPr>
          <a:xfrm>
            <a:off x="6269963" y="324433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CA57B-1E4F-4E13-8C37-69066B58B875}"/>
              </a:ext>
            </a:extLst>
          </p:cNvPr>
          <p:cNvSpPr txBox="1"/>
          <p:nvPr/>
        </p:nvSpPr>
        <p:spPr>
          <a:xfrm>
            <a:off x="6269962" y="396688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5 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C933155-C0F9-4883-A998-BB700FA8260F}"/>
              </a:ext>
            </a:extLst>
          </p:cNvPr>
          <p:cNvSpPr txBox="1"/>
          <p:nvPr/>
        </p:nvSpPr>
        <p:spPr>
          <a:xfrm>
            <a:off x="6269962" y="4699943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10 +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E810BC-BA01-4C01-AD7A-56E6267E11E9}"/>
              </a:ext>
            </a:extLst>
          </p:cNvPr>
          <p:cNvSpPr txBox="1"/>
          <p:nvPr/>
        </p:nvSpPr>
        <p:spPr>
          <a:xfrm>
            <a:off x="6269962" y="542712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15 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57FA9C-054E-43A6-BBBC-9860F946478B}"/>
              </a:ext>
            </a:extLst>
          </p:cNvPr>
          <p:cNvSpPr txBox="1"/>
          <p:nvPr/>
        </p:nvSpPr>
        <p:spPr>
          <a:xfrm>
            <a:off x="6264206" y="6163075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30 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86AFB6-E7EA-41C1-9FF7-7DCAA368685A}"/>
              </a:ext>
            </a:extLst>
          </p:cNvPr>
          <p:cNvSpPr txBox="1"/>
          <p:nvPr/>
        </p:nvSpPr>
        <p:spPr>
          <a:xfrm>
            <a:off x="4311769" y="2556930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0.2%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82DBF6-BDE1-4FA6-9765-8F1F74C7C08F}"/>
              </a:ext>
            </a:extLst>
          </p:cNvPr>
          <p:cNvSpPr txBox="1"/>
          <p:nvPr/>
        </p:nvSpPr>
        <p:spPr>
          <a:xfrm>
            <a:off x="4311768" y="3258212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386FB19-162D-4FB8-B576-91887CEC7A1D}"/>
              </a:ext>
            </a:extLst>
          </p:cNvPr>
          <p:cNvSpPr txBox="1"/>
          <p:nvPr/>
        </p:nvSpPr>
        <p:spPr>
          <a:xfrm>
            <a:off x="4311768" y="399784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68A411-EFB3-4D54-900F-73DE37C21DDC}"/>
              </a:ext>
            </a:extLst>
          </p:cNvPr>
          <p:cNvSpPr txBox="1"/>
          <p:nvPr/>
        </p:nvSpPr>
        <p:spPr>
          <a:xfrm>
            <a:off x="4311768" y="471577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0.1%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F87E4B-78C9-47D0-9068-7DC732C0B581}"/>
              </a:ext>
            </a:extLst>
          </p:cNvPr>
          <p:cNvSpPr txBox="1"/>
          <p:nvPr/>
        </p:nvSpPr>
        <p:spPr>
          <a:xfrm>
            <a:off x="4311768" y="543544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0.5%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28C6EFD-4942-46BE-8E4F-9B3A77E78619}"/>
              </a:ext>
            </a:extLst>
          </p:cNvPr>
          <p:cNvSpPr txBox="1"/>
          <p:nvPr/>
        </p:nvSpPr>
        <p:spPr>
          <a:xfrm>
            <a:off x="4324694" y="6155114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0.5%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96CDF4-DB1A-4610-BA3C-538AD998A9F0}"/>
              </a:ext>
            </a:extLst>
          </p:cNvPr>
          <p:cNvSpPr txBox="1"/>
          <p:nvPr/>
        </p:nvSpPr>
        <p:spPr>
          <a:xfrm>
            <a:off x="2740321" y="2538239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93B7563-8892-4CA7-8FE3-B7A9F8E6F3EA}"/>
              </a:ext>
            </a:extLst>
          </p:cNvPr>
          <p:cNvSpPr txBox="1"/>
          <p:nvPr/>
        </p:nvSpPr>
        <p:spPr>
          <a:xfrm>
            <a:off x="2740321" y="181729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E7BACEB-5EA6-42D5-984D-755505391F4C}"/>
              </a:ext>
            </a:extLst>
          </p:cNvPr>
          <p:cNvSpPr txBox="1"/>
          <p:nvPr/>
        </p:nvSpPr>
        <p:spPr>
          <a:xfrm>
            <a:off x="2717305" y="32575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B4801B-E4AD-422D-98F1-0544D39DA067}"/>
              </a:ext>
            </a:extLst>
          </p:cNvPr>
          <p:cNvSpPr txBox="1"/>
          <p:nvPr/>
        </p:nvSpPr>
        <p:spPr>
          <a:xfrm>
            <a:off x="2740321" y="400041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2F30CF9-6971-48AD-AF84-A78F9131687F}"/>
              </a:ext>
            </a:extLst>
          </p:cNvPr>
          <p:cNvSpPr txBox="1"/>
          <p:nvPr/>
        </p:nvSpPr>
        <p:spPr>
          <a:xfrm>
            <a:off x="2740321" y="4737476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E71A76-D258-4995-8A06-5F4F65C3D213}"/>
              </a:ext>
            </a:extLst>
          </p:cNvPr>
          <p:cNvSpPr txBox="1"/>
          <p:nvPr/>
        </p:nvSpPr>
        <p:spPr>
          <a:xfrm>
            <a:off x="2740321" y="545222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6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8A6A79-9705-40E9-AC84-7BD47F6DFDFE}"/>
              </a:ext>
            </a:extLst>
          </p:cNvPr>
          <p:cNvSpPr txBox="1"/>
          <p:nvPr/>
        </p:nvSpPr>
        <p:spPr>
          <a:xfrm>
            <a:off x="2740320" y="6183838"/>
            <a:ext cx="160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TIER 7</a:t>
            </a:r>
          </a:p>
        </p:txBody>
      </p:sp>
    </p:spTree>
    <p:extLst>
      <p:ext uri="{BB962C8B-B14F-4D97-AF65-F5344CB8AC3E}">
        <p14:creationId xmlns:p14="http://schemas.microsoft.com/office/powerpoint/2010/main" val="2679113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385</Words>
  <Application>Microsoft Office PowerPoint</Application>
  <PresentationFormat>Widescreen</PresentationFormat>
  <Paragraphs>138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Wilson</dc:creator>
  <cp:lastModifiedBy>Michelle Wilson</cp:lastModifiedBy>
  <cp:revision>15</cp:revision>
  <dcterms:created xsi:type="dcterms:W3CDTF">2022-07-21T16:43:59Z</dcterms:created>
  <dcterms:modified xsi:type="dcterms:W3CDTF">2024-10-24T17:39:22Z</dcterms:modified>
</cp:coreProperties>
</file>