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62" r:id="rId8"/>
    <p:sldId id="261" r:id="rId9"/>
    <p:sldId id="260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9D82-14D7-4867-A4F9-E4E3CFE4C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88906-BD95-4C16-B501-A20F72BFD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6A08-5C5D-4E21-8970-5A9F89DE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A507-CDEA-4A5F-AE8F-0B3E73E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2DF7-B060-4A73-B8E3-B3ECBBFE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5513-7F5E-4477-A40E-162CD1B1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29D06-3DAD-4B29-8E75-C635694A6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B39C-A002-4346-A8EF-FC15DC6C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3ACB2-E12B-42FA-8AEB-7E0013CE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0DBA-4213-4A51-885F-CD501EB3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3A22C-BC0B-4222-934E-8D3635412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1F1A-83AA-4FA0-A97A-5BE97140D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50F56-06EF-4617-B69A-8D405F47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0C7A-B3A2-4F4C-A4BC-54F3EC24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1C10-5BA3-4B3F-9FFB-FA8D9D3D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AEC0-AD2A-45CA-8D4D-7C152419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1C0A-1B45-46FF-AA0C-27C6983D8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D60E-F438-432A-9DDE-BC9FFEE1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50DF2-391A-429F-B64D-B15417F7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FA42B-6B56-4C10-9C18-801CF74B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99AB-54F7-4147-8C3D-79E22B8F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935A0-BFF3-472F-B2B1-F2E3B98B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2946F-5F30-46C8-BB7D-AFC0F95E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45BDF-4AC6-42CF-AE9C-229EF6FB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179EF-71FC-4CF4-BEC3-024C1AD2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39C6-55D1-4A60-ABD3-952A7891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6A4A-63DA-492D-A508-37E0CBFB9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5BDBE-729A-465A-94BA-126BF9F1F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2F181-5D78-42D0-9868-C949C055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5AFCD-1D47-4C17-9457-D79CEA22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54036-53F4-4CFA-8BBA-1321173A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EF6D-6AB7-4F2B-B43B-5F35AA96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14FD-57A1-4237-AF39-65B0800A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1E1B5-2478-4C3D-8557-330CB0925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576A5-2705-4E40-A78C-CD9ECB99B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EE086-0F9A-4556-BEAB-651A2305D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D5F43-EC69-4FA9-B66E-F03FFACB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20CA0-1F10-4CE1-9DAA-88860CAD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D9759-020B-4F9C-8292-CA8ACA3F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8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5D4A-44D2-433A-9BE6-4544C8C4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D90F3-66B7-4E69-AF9C-15FCA0C8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3AF58-5348-4526-AAB2-021FB200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EF701-BE23-4A93-9CBB-3CAA89C8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238DB-B164-46C3-A129-80B0E7D7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B1C67-B77A-4949-95B7-BA5CAE17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FC13B-5CB6-42C8-AB26-07C00452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B9B9-16C1-4D9E-BE59-E09022B8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9E43-DC4D-4036-B10D-A4483B1B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BB96-66DC-4405-A139-820959FF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984A0-AECA-42AA-8AA5-360DD3A5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151C0-2B3D-4621-81BC-2253EC33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D3CE4-253D-4857-95AF-5EB14FDC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E5DA-EC5E-40FC-8A05-8D4CEF37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92722-49DD-4BD1-8570-185485133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2367-2295-4E31-A8DF-007FC147C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5E823-A55C-4C14-956A-723F5810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A8A2D-E3D5-48B8-95D0-DBD0EBFA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DA7BF-CE95-4930-B6C3-A4314660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ADC9C-F8B1-4470-957C-08E1B1EC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53E0C-E5CD-464F-8EB8-F6AF88A7F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AA00-7295-4126-B488-CA405C54F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3C46-C0B1-412C-95DB-6CC8F74D317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E316-87D2-4A09-9B20-31AB7D89C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FAD11-C605-4F33-BEF2-6E6EF3FCA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382A-D5C3-4F2F-A496-52868B6D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73FCA-5757-4A5C-9EDF-260817EB4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34" y="-7694"/>
            <a:ext cx="14847351" cy="68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1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04A41-4037-4EFC-9C2C-801B16960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8" y="0"/>
            <a:ext cx="14846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4DA78-D5B7-4181-BE25-D10251DD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779" y="1"/>
            <a:ext cx="148469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8C2367-BC01-4EAD-B593-7C4D3A48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7" y="-1"/>
            <a:ext cx="14846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4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6D848-457E-4FEE-9B5F-3D37BBD1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60" y="-7695"/>
            <a:ext cx="14863577" cy="68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B343E-A4AA-442A-9BFE-D86298786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0"/>
            <a:ext cx="14846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0A97D-6F1D-4170-AB7F-8B481A25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6153"/>
            <a:ext cx="14833597" cy="6851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8C6F7A-2B9A-45CF-A267-0AA55294F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137" y="0"/>
            <a:ext cx="14833595" cy="68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E6D9D-8FEA-4FD7-8C03-2428D394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-4233"/>
            <a:ext cx="14856082" cy="686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5AB0A-48D6-44A0-BB64-09A728A18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-771"/>
            <a:ext cx="14848587" cy="68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2FA78-7019-4355-9FB9-C6040AF2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-771"/>
            <a:ext cx="14848587" cy="6858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F8C42-CADB-43FD-9D57-817042F0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-771"/>
            <a:ext cx="14848587" cy="68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68505-DE6F-479F-A44D-6AE7F7F3D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459" y="0"/>
            <a:ext cx="14846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6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Michelle Wilson</cp:lastModifiedBy>
  <cp:revision>3</cp:revision>
  <dcterms:created xsi:type="dcterms:W3CDTF">2023-02-23T17:41:46Z</dcterms:created>
  <dcterms:modified xsi:type="dcterms:W3CDTF">2023-02-23T19:52:25Z</dcterms:modified>
</cp:coreProperties>
</file>