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310" r:id="rId31"/>
    <p:sldId id="311" r:id="rId32"/>
    <p:sldId id="312" r:id="rId33"/>
    <p:sldId id="313" r:id="rId34"/>
    <p:sldId id="314" r:id="rId35"/>
    <p:sldId id="31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16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5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C238-2CA9-3C09-3113-3DEFFB32E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2BAB8-F4D5-9D73-2DEF-B4120176B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3B409-1906-7949-9096-524D2577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BA20F-2A56-ADD6-5154-A96E6C3C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BDFD-2FE5-A19B-2A86-05E8A63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4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BA70-DB47-F63E-6219-BB653FBE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89A4A-060D-4A17-BDAF-248AC33A5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0647-4BD2-D09E-A659-0C1D10730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66740-701F-7B9F-D2E2-A75ED881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C7E3C-2A31-C985-9107-90080CA1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5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CCEC3D-1BE5-69F9-59D8-592A8B8D6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099B1-1551-FB17-76B5-061F5B064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41BB0-5798-C7FF-D8C1-618068B3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40EAE-E711-723D-701E-B84EF410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F94C-2C68-A4CE-5BC6-D81F1629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F8A7-E116-750C-8828-C2D14746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C1DA-8254-D654-0012-D7BD3CBCD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4CCD9-BCB4-0FDD-F3D7-EB0EB9D5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742E9-26E3-3742-5459-FEC53237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5F027-3D50-E2B1-2B7A-12A9ABD6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5BA2-064E-C037-B366-19F34AB0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3170B-5D6D-7568-C344-6340FDAAA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F09D5-6CF6-DB53-85C3-53F0D54A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3761E-1C6B-4CD5-E509-28C7E211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D2025-3C09-5964-1608-03C3B706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F183-3B50-9E70-F56E-A9999137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8711F-F648-F385-9599-1065E10D1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446B2-6AD7-01DA-752F-F3049737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7B766-8BB2-EF46-A814-E9EB3CD6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D1762-76FF-ABB0-C3E8-B7918BF8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C6010-1C0E-11E3-7F02-A06EC69C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2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6239-627E-CFDD-3E77-4B6C8F4C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EF7F8-F7EB-A9D6-0D72-9F6EEF9BF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844ED-BAA3-26A6-A8ED-26C986CCC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86B30-6091-0446-BCF2-6AD73ADB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DBD67-E617-36F3-51ED-21A8948B9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DC241D-8626-6825-62CB-E379667A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1F9C1-C448-1BB7-0638-69AFCD47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CD2FC-9DAA-7B4E-264D-E22F419E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5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856E-3C91-2FEF-3DD6-2F251A66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A3B8E-DF0E-AC4F-9530-14714432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E932B-F2CD-1004-24C5-9B6FAE67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B945F-8FCB-6AB7-29EA-2A720AA3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3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780E3-7200-4A73-0CAB-B7A0FB30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231E8-1135-6F74-8B71-8AF14C0B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9A77-A5F2-0876-E12C-B8455B47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7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F2F0-5735-A149-5FD5-16BE9EEA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6869A-7841-3964-7CFF-B1451E0CC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3A1CD-A2F9-7462-C18C-92EE31493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286DF-A907-4A29-AD69-C259ACF2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5FC37-AB6A-06AC-C410-4DF9CDD2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D1978-FB3F-6564-DB78-C18AC239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6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B93D-D0D9-00ED-9ABD-3D5DA7D3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4B105-DEC1-A386-F12A-785B9FCFF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7A20-9CA2-763A-3CA5-58ED9FCEF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551CD-DA08-7507-6F07-59CF6B17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5367B-9C6E-E6AC-22F2-0B121384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D15E1-73EB-FC80-0D7D-0D8ED246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B4B21-8292-2134-E72D-9413BDC0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4E6D2-A668-41E6-CD57-5E338E885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41F7F-672F-9643-2E91-4E3114F66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46D37-8ABD-4C86-B981-C7BB5D316A5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29C18-7A8C-06D4-724A-669C222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2A7B-1732-0251-A8D0-B0A5F6ACF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9DF66-2623-4BA6-982B-B3C9C8EC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B0839-7EBD-1724-49AA-8BB3BBA22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DA242-8D6E-8407-DC8A-04C52460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8366-ABA0-F630-1879-09C5ABE52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92950-CBA7-DB7E-5F18-6E15E96B2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6033-2296-2041-A22F-DF537324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21CFB-B9CF-A8E7-1F55-CB7F6E4F1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0283F-1DD3-98ED-2F27-8468ECB07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7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B0850-92BE-D84B-AE8A-81A0A0634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83614-CBEB-270C-9618-A5821DFF3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D5299-8F85-E61C-E72F-DE95428EF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3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6EE3E-C56E-41E3-D96F-94B053901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BE02-B5DD-88E1-0329-21B308F75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D240F-5C3E-5884-8F1A-297BEAB46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0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B163-2822-1BC8-D55E-2038060A4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D2E17-22FB-073F-EB1A-EDA01B74B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01975-73E0-7278-6497-4499F714D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8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DA6B3-D543-B706-B990-26C2FA3A8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1F812-2CB4-E566-5E30-C40CD301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6E577-6164-A08A-E08D-A7823B4F5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1329B-83C6-7FC4-27BD-5B60A9D4E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22C5D-B535-3366-9AFA-FE58F6E44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58AA3-45C0-189C-AC87-26D3A142B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B2C7B-102C-4246-59A1-7994EF3FC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5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BEF28-8C0C-D301-511F-D8D58229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FDDC6-680B-991A-1AFE-66C458BCD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18797-8417-2802-8A13-8293AE10A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86880-26E0-7F0E-FC68-0E6994318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08A4D-736B-B09E-DF25-7B951D028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21F49-598A-3A63-828E-CD2C67333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32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48A78-A8B4-5BBC-CBD7-21B355D65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4569F-0F48-961D-8759-DFB78EFC2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B9195-9A49-2DBC-32C3-ED862FFE5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8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F7E14-96B6-D5C0-7442-13DCF295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F14BB2-6858-D790-E8FE-AA6EB1C0B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4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9F8DD-156B-259D-6ADD-5E07A433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3D120-3CC1-5B63-3677-9AEB6FFB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E25286-867D-5F90-9CD7-95BFC4147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A62AB-DBFE-5252-87D4-E3A85EE3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8E035-05D8-07B3-438C-01F6D19B8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6938D-D276-BC11-42C8-87DF8C13D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4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E9-6ABF-C4B0-6DDA-A5133A9C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B693B-B601-2EF7-F3B5-BF128C931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5B8D2-0155-017A-0215-1E387DE93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7E1AF-0C41-BCF8-8C6E-6BA118FDA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97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E032C-9554-3AA5-087C-03B8ECB3F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192F0-E091-BEE1-182A-68E2D3ED3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059F4-AD54-24B2-C521-351245247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8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E99D4-6454-7FFF-A4AC-83D1B95FA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55095-8560-73E7-0750-12C89BB30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FA6AA-0F63-5DF0-FBC6-A1305E6C9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69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3BCA2-EB7A-8E22-3378-AED4F6894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259E3-0E0D-176F-FC42-6F21FCEDF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BF959-C7E8-3780-0586-63BAAB78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86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9FB12-EEB7-8D63-4BB0-3147CBB58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4A451-B874-6E87-2876-D8021A5F1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7AF61-C2DC-9E32-FEE1-AF92FF32E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77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75132-6255-308D-C042-EF237D14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90420-96F9-9668-14BB-1EC331DF1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D79C8-6EC2-9AB6-F179-ABB43BB29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16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279B-2D1E-2ACD-86AA-47A4AB8B8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26C19-6753-5F50-67D0-0E91B517A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2C568-543A-6C07-76C1-76E8EF52B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670E20-AF6C-057A-2721-E6AA49AFE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3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B7420-4E2E-23EB-4CEA-252C882BD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D0056-3266-0A47-631E-6B80365F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4DAB9-BE4C-D064-1ABF-7B1DF0FE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11279-ADD2-D6C3-353D-FDEEBAFA4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31D28-4075-C97A-7D1D-869B5F038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136548-B07E-3885-8FA8-B38A93276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2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17D38-AB92-B528-E03E-3A0AEB787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EC9268-A1B7-AB6A-29B7-3227E0867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2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50FF0-45FD-1F44-516D-236DF89B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A8086-36C9-BBAB-9A7D-09BF9588F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57009-AFED-4137-9AA9-40A7FDD7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6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D654E-D714-1AC8-7C70-A492B7A3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DD8DE-080B-D410-B700-C7388B8D1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DF81-0847-5C8D-7022-AEC44598F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56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4B71-41CC-7E62-2DC0-1D5142E5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FFBC7-F0B5-7D1B-412C-809F07FD7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C54D3-B2F7-A119-AC8D-F808AD24A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33F71-B301-BD5F-C8C3-22D521D2C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99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505F7-8B74-67EA-D242-AAF45343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FF786-6482-BA4A-37C9-A0D997B7D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74DC9-8A49-6D0C-9736-A34F09F9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17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78D0-F6BD-11FB-FA9B-EA7DFF5C6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225E6-32A3-66A5-63AD-353BE3E14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A2DF0-C713-A1B8-52A1-2E3CB4A8C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16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EFB81-3012-F2A8-AE6D-4F5967606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8CE12-4939-D30D-294A-8B950FD6E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E1704-A1EE-DC55-90DA-F40CD446D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3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729A-F89C-372F-E63E-E8FAFF7AC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66C70-867C-5B38-7356-1BA77EE55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4048A-E760-8DA4-A6BA-F133A5E33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45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7FBB-233A-C924-4CB8-D82396C11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7026C-BB80-6A3D-FB8F-C203301C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8628F-1BA5-2807-7052-89168BDDD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4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8BB65-E945-F4B7-4102-A3347007F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6F2D1-19FB-90E8-63EF-EA1B7E43E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BF143-91AF-BD53-815E-6F300332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6AC57-AE97-38E1-9E78-7DFA13112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666C7-9320-3FBF-5BE9-2B1072470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4E745A-7809-BEBE-42EB-8F0C67064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6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DEA03-8FF1-31D4-F552-D7A9FC70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65D0B-4C25-978E-7BF9-CBFBD65C9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188E9-87D8-8601-AA84-F5F09F9D5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1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B6C0C-8675-6ABF-B750-6D87841E4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837B2-30D1-1F0B-DCD8-7D734B45A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D1706-FC6F-B97F-547D-F936EB3A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70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F8EB9-82A8-194A-6C64-B7698B5B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F7D1F-A5DE-46C4-0B5F-EDA6CEF6C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5D390-DD74-7105-3B46-F70C96CA1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99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5315-D36F-6D62-8EB2-7389E3830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28E5A-C5EF-E6AB-34FA-72BA4BE14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B986B-04C8-5D01-514A-78DA91E8F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71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BCB912-9FB9-5278-9274-8E84CE4F4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2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54FE9-4F9C-58B1-585E-952025B5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0D924-3E27-1B16-585B-4490BDB2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60C29E-D912-F11C-FA5B-852599B33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6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995DB-5AAC-D108-79E9-FE8BB1A75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93091-FC95-4D0D-41A1-E21D3B52A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3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4928D-ED92-E092-11CF-3A7988B0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CBBA8-214E-544A-1E51-FA4BE4B87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736A62-8835-75DA-BD4D-47FD67594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1886E-B731-0959-E7CD-398A09A28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2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0A11E-0BF3-A4E9-4E77-A4A622CF1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2071A-D63A-42AB-CD7E-674D62533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3B4C9-D370-7F65-814D-F370DE79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80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60567-7298-747F-E99A-4C2346B0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F7917-99C1-DF53-8F37-1E323EDF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4CFC3-2F81-74BE-10DE-1FF67C5B3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4A94-A8F3-F885-E7CC-9A6695B8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9A2E8-5722-482B-330B-1ED69949F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386AE-1E60-B08B-7880-A987556C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47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25B2A-7CCE-FC3E-AD3A-8C0903F5A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25F94-0B53-082E-14F3-2FE8DE63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84921-B3D8-A81C-8346-C0FBF4307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61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7B08-ECA2-86F2-0720-D2A08803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F151C-41EE-C373-75AE-B081FA84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A033DE-64FB-1F13-4CB3-DFFA6116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74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12134-BD14-26E5-F7A1-BB6BD7B9A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62C28-8E83-F1A2-8799-0C366283D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D4B5A-8C0F-EF99-B84F-7D46E33A3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84968-5ED0-4E7D-38A5-8BBFEC473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A5805-89BC-BB22-2D90-1D72F376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DE5056-2A86-D936-9842-05303948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3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6BDC6-DD40-D304-1798-87D720D21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79427-556C-80C4-D241-B24316B97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49859-955C-3FD3-557B-124C375F9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BC196-7100-30EF-3B37-2FEDF07FF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09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A3CC9-09CA-1FFE-7934-AA531A111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69BAB-99A5-33D7-0C96-A219E0AA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74191F-5E34-B66D-58D6-D6ECAD48C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56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4FB72-E842-865E-D244-8A9A9449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53228-F0C5-1095-F6AC-E2561540F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45DDF-2ADF-78E7-C83C-B450D8B14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9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30E04-ADF3-35CF-03F0-72A2BC6D4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8D619-0EF1-4533-F180-B1C82830F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B17E9E-CA91-278B-9818-C9C31971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93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9CA5-26A4-91B6-60A1-12FF6FEB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D26D8-FD82-56D8-A613-CA77A79F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4D01E0-207D-37C4-3D64-1D6BF1A97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4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A0F23-B3ED-0D1F-2277-08632A70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A6567-651D-4C20-CC98-ECB248423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4F6EE-B044-0FCD-A677-89221F32D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5B6BD-C482-F507-23C7-3F0E1AA4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6801D-D831-69C3-26E2-437723C8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5E9E2-188E-B863-7697-3C28C65D2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9990C-5C2A-BA0C-1840-AE897B4F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DCB3C-180A-B44F-EAE7-490321C46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6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7ABD-B225-8C95-8B46-ECAD155E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94A41-3EB1-F7C2-E168-0907B5648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C4D1DD-A92C-5D02-52AE-FF399540B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270DC-DF79-A157-46D8-BF2406E49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C53BE-BEE7-4E06-B958-ACBBB013F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AABD2-46D4-987D-FC61-E5A060E9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C9A2-A792-01D6-143D-FBB94B3A5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0CF16-5996-C64D-05CD-ECCDFA763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AD6F4-2047-93AD-EBA4-C8C68FAD5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16E23-A6DE-C9C3-B77F-B981E35D8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3660D-4908-9F7D-EE3F-CF9226418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9C00FB-EABA-317A-642A-E9F0C04F0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58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Ceasar Jimenez</dc:creator>
  <cp:lastModifiedBy>Michelle Wilson</cp:lastModifiedBy>
  <cp:revision>8</cp:revision>
  <dcterms:created xsi:type="dcterms:W3CDTF">2025-04-09T02:19:18Z</dcterms:created>
  <dcterms:modified xsi:type="dcterms:W3CDTF">2025-04-25T18:26:12Z</dcterms:modified>
</cp:coreProperties>
</file>