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46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FE81-EA23-429A-9BD1-F7CD2539AF0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3FD7-F8E8-43C1-9CF4-91C0BC496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1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FE81-EA23-429A-9BD1-F7CD2539AF0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3FD7-F8E8-43C1-9CF4-91C0BC496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2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FE81-EA23-429A-9BD1-F7CD2539AF0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3FD7-F8E8-43C1-9CF4-91C0BC496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90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FE81-EA23-429A-9BD1-F7CD2539AF0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3FD7-F8E8-43C1-9CF4-91C0BC496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55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FE81-EA23-429A-9BD1-F7CD2539AF0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3FD7-F8E8-43C1-9CF4-91C0BC496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42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FE81-EA23-429A-9BD1-F7CD2539AF0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3FD7-F8E8-43C1-9CF4-91C0BC496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7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FE81-EA23-429A-9BD1-F7CD2539AF0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3FD7-F8E8-43C1-9CF4-91C0BC496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84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FE81-EA23-429A-9BD1-F7CD2539AF0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3FD7-F8E8-43C1-9CF4-91C0BC496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14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FE81-EA23-429A-9BD1-F7CD2539AF0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3FD7-F8E8-43C1-9CF4-91C0BC496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9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FE81-EA23-429A-9BD1-F7CD2539AF0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3FD7-F8E8-43C1-9CF4-91C0BC496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3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FE81-EA23-429A-9BD1-F7CD2539AF0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C3FD7-F8E8-43C1-9CF4-91C0BC496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0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1FE81-EA23-429A-9BD1-F7CD2539AF0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C3FD7-F8E8-43C1-9CF4-91C0BC496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" y="-7796"/>
            <a:ext cx="12205860" cy="68657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56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14"/>
            <a:ext cx="12181458" cy="6852070"/>
          </a:xfrm>
        </p:spPr>
      </p:pic>
    </p:spTree>
    <p:extLst>
      <p:ext uri="{BB962C8B-B14F-4D97-AF65-F5344CB8AC3E}">
        <p14:creationId xmlns:p14="http://schemas.microsoft.com/office/powerpoint/2010/main" val="1300243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6918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03" y="-421419"/>
            <a:ext cx="9983097" cy="7812858"/>
          </a:xfrm>
        </p:spPr>
      </p:pic>
    </p:spTree>
    <p:extLst>
      <p:ext uri="{BB962C8B-B14F-4D97-AF65-F5344CB8AC3E}">
        <p14:creationId xmlns:p14="http://schemas.microsoft.com/office/powerpoint/2010/main" val="642446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15" y="-403262"/>
            <a:ext cx="10693101" cy="8368514"/>
          </a:xfrm>
        </p:spPr>
      </p:pic>
    </p:spTree>
    <p:extLst>
      <p:ext uri="{BB962C8B-B14F-4D97-AF65-F5344CB8AC3E}">
        <p14:creationId xmlns:p14="http://schemas.microsoft.com/office/powerpoint/2010/main" val="60620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christianalbertmanso@gmail.com</dc:creator>
  <cp:lastModifiedBy>Michelle Wilson</cp:lastModifiedBy>
  <cp:revision>3</cp:revision>
  <dcterms:created xsi:type="dcterms:W3CDTF">2021-10-07T18:26:18Z</dcterms:created>
  <dcterms:modified xsi:type="dcterms:W3CDTF">2021-10-07T19:00:06Z</dcterms:modified>
</cp:coreProperties>
</file>