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06" r:id="rId3"/>
    <p:sldId id="308" r:id="rId4"/>
    <p:sldId id="272" r:id="rId5"/>
    <p:sldId id="258" r:id="rId6"/>
    <p:sldId id="302" r:id="rId7"/>
    <p:sldId id="283" r:id="rId8"/>
    <p:sldId id="276" r:id="rId9"/>
    <p:sldId id="265" r:id="rId10"/>
    <p:sldId id="303" r:id="rId11"/>
    <p:sldId id="30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6327"/>
  </p:normalViewPr>
  <p:slideViewPr>
    <p:cSldViewPr>
      <p:cViewPr>
        <p:scale>
          <a:sx n="67" d="100"/>
          <a:sy n="67" d="100"/>
        </p:scale>
        <p:origin x="414" y="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Wilson" userId="843f9abe5103e142" providerId="LiveId" clId="{329A7468-6FA0-4BD7-BB6E-1046A1EF41C3}"/>
    <pc:docChg chg="custSel addSld delSld modSld">
      <pc:chgData name="Michelle Wilson" userId="843f9abe5103e142" providerId="LiveId" clId="{329A7468-6FA0-4BD7-BB6E-1046A1EF41C3}" dt="2021-09-23T18:33:59.049" v="1313" actId="20577"/>
      <pc:docMkLst>
        <pc:docMk/>
      </pc:docMkLst>
      <pc:sldChg chg="modSp modAnim">
        <pc:chgData name="Michelle Wilson" userId="843f9abe5103e142" providerId="LiveId" clId="{329A7468-6FA0-4BD7-BB6E-1046A1EF41C3}" dt="2021-09-23T15:12:28.138" v="2" actId="6549"/>
        <pc:sldMkLst>
          <pc:docMk/>
          <pc:sldMk cId="1881361786" sldId="258"/>
        </pc:sldMkLst>
        <pc:spChg chg="mod">
          <ac:chgData name="Michelle Wilson" userId="843f9abe5103e142" providerId="LiveId" clId="{329A7468-6FA0-4BD7-BB6E-1046A1EF41C3}" dt="2021-09-23T15:12:28.138" v="2" actId="6549"/>
          <ac:spMkLst>
            <pc:docMk/>
            <pc:sldMk cId="1881361786" sldId="258"/>
            <ac:spMk id="9" creationId="{AF08DB55-8F37-43C7-8392-3554BC9BEF99}"/>
          </ac:spMkLst>
        </pc:spChg>
      </pc:sldChg>
      <pc:sldChg chg="modSp modAnim">
        <pc:chgData name="Michelle Wilson" userId="843f9abe5103e142" providerId="LiveId" clId="{329A7468-6FA0-4BD7-BB6E-1046A1EF41C3}" dt="2021-09-23T15:34:30.836" v="892" actId="404"/>
        <pc:sldMkLst>
          <pc:docMk/>
          <pc:sldMk cId="948091916" sldId="265"/>
        </pc:sldMkLst>
        <pc:spChg chg="mod">
          <ac:chgData name="Michelle Wilson" userId="843f9abe5103e142" providerId="LiveId" clId="{329A7468-6FA0-4BD7-BB6E-1046A1EF41C3}" dt="2021-09-23T15:34:30.836" v="892" actId="404"/>
          <ac:spMkLst>
            <pc:docMk/>
            <pc:sldMk cId="948091916" sldId="265"/>
            <ac:spMk id="4" creationId="{053ADCE9-4A75-403A-B448-CAF862E8F643}"/>
          </ac:spMkLst>
        </pc:spChg>
      </pc:sldChg>
      <pc:sldChg chg="modSp">
        <pc:chgData name="Michelle Wilson" userId="843f9abe5103e142" providerId="LiveId" clId="{329A7468-6FA0-4BD7-BB6E-1046A1EF41C3}" dt="2021-09-23T15:16:10.319" v="349" actId="20577"/>
        <pc:sldMkLst>
          <pc:docMk/>
          <pc:sldMk cId="4180480157" sldId="276"/>
        </pc:sldMkLst>
        <pc:spChg chg="mod">
          <ac:chgData name="Michelle Wilson" userId="843f9abe5103e142" providerId="LiveId" clId="{329A7468-6FA0-4BD7-BB6E-1046A1EF41C3}" dt="2021-09-23T15:16:10.319" v="349" actId="20577"/>
          <ac:spMkLst>
            <pc:docMk/>
            <pc:sldMk cId="4180480157" sldId="276"/>
            <ac:spMk id="9" creationId="{AF08DB55-8F37-43C7-8392-3554BC9BEF99}"/>
          </ac:spMkLst>
        </pc:spChg>
      </pc:sldChg>
      <pc:sldChg chg="modSp modAnim">
        <pc:chgData name="Michelle Wilson" userId="843f9abe5103e142" providerId="LiveId" clId="{329A7468-6FA0-4BD7-BB6E-1046A1EF41C3}" dt="2021-09-23T15:23:46.781" v="851" actId="122"/>
        <pc:sldMkLst>
          <pc:docMk/>
          <pc:sldMk cId="2133332699" sldId="277"/>
        </pc:sldMkLst>
        <pc:spChg chg="mod">
          <ac:chgData name="Michelle Wilson" userId="843f9abe5103e142" providerId="LiveId" clId="{329A7468-6FA0-4BD7-BB6E-1046A1EF41C3}" dt="2021-09-23T15:23:46.781" v="851" actId="122"/>
          <ac:spMkLst>
            <pc:docMk/>
            <pc:sldMk cId="2133332699" sldId="277"/>
            <ac:spMk id="4" creationId="{053ADCE9-4A75-403A-B448-CAF862E8F643}"/>
          </ac:spMkLst>
        </pc:spChg>
      </pc:sldChg>
      <pc:sldChg chg="del">
        <pc:chgData name="Michelle Wilson" userId="843f9abe5103e142" providerId="LiveId" clId="{329A7468-6FA0-4BD7-BB6E-1046A1EF41C3}" dt="2021-09-23T15:33:27.015" v="883" actId="2696"/>
        <pc:sldMkLst>
          <pc:docMk/>
          <pc:sldMk cId="3529283715" sldId="278"/>
        </pc:sldMkLst>
      </pc:sldChg>
      <pc:sldChg chg="modSp mod modAnim">
        <pc:chgData name="Michelle Wilson" userId="843f9abe5103e142" providerId="LiveId" clId="{329A7468-6FA0-4BD7-BB6E-1046A1EF41C3}" dt="2021-09-23T15:23:32.432" v="849" actId="20577"/>
        <pc:sldMkLst>
          <pc:docMk/>
          <pc:sldMk cId="288211436" sldId="283"/>
        </pc:sldMkLst>
        <pc:spChg chg="mod">
          <ac:chgData name="Michelle Wilson" userId="843f9abe5103e142" providerId="LiveId" clId="{329A7468-6FA0-4BD7-BB6E-1046A1EF41C3}" dt="2021-09-23T15:23:32.432" v="849" actId="20577"/>
          <ac:spMkLst>
            <pc:docMk/>
            <pc:sldMk cId="288211436" sldId="283"/>
            <ac:spMk id="4" creationId="{053ADCE9-4A75-403A-B448-CAF862E8F643}"/>
          </ac:spMkLst>
        </pc:spChg>
      </pc:sldChg>
      <pc:sldChg chg="modSp modAnim">
        <pc:chgData name="Michelle Wilson" userId="843f9abe5103e142" providerId="LiveId" clId="{329A7468-6FA0-4BD7-BB6E-1046A1EF41C3}" dt="2021-09-23T15:14:17.975" v="147" actId="404"/>
        <pc:sldMkLst>
          <pc:docMk/>
          <pc:sldMk cId="1677663785" sldId="302"/>
        </pc:sldMkLst>
        <pc:spChg chg="mod">
          <ac:chgData name="Michelle Wilson" userId="843f9abe5103e142" providerId="LiveId" clId="{329A7468-6FA0-4BD7-BB6E-1046A1EF41C3}" dt="2021-09-23T15:14:17.975" v="147" actId="404"/>
          <ac:spMkLst>
            <pc:docMk/>
            <pc:sldMk cId="1677663785" sldId="302"/>
            <ac:spMk id="6" creationId="{169E75C5-C9E9-4E9F-91C9-11DD2E5BBF23}"/>
          </ac:spMkLst>
        </pc:spChg>
      </pc:sldChg>
      <pc:sldChg chg="modSp add">
        <pc:chgData name="Michelle Wilson" userId="843f9abe5103e142" providerId="LiveId" clId="{329A7468-6FA0-4BD7-BB6E-1046A1EF41C3}" dt="2021-09-23T15:34:25.773" v="890" actId="404"/>
        <pc:sldMkLst>
          <pc:docMk/>
          <pc:sldMk cId="4120829557" sldId="303"/>
        </pc:sldMkLst>
        <pc:spChg chg="mod">
          <ac:chgData name="Michelle Wilson" userId="843f9abe5103e142" providerId="LiveId" clId="{329A7468-6FA0-4BD7-BB6E-1046A1EF41C3}" dt="2021-09-23T15:34:25.773" v="890" actId="404"/>
          <ac:spMkLst>
            <pc:docMk/>
            <pc:sldMk cId="4120829557" sldId="303"/>
            <ac:spMk id="4" creationId="{053ADCE9-4A75-403A-B448-CAF862E8F643}"/>
          </ac:spMkLst>
        </pc:spChg>
      </pc:sldChg>
      <pc:sldChg chg="new del">
        <pc:chgData name="Michelle Wilson" userId="843f9abe5103e142" providerId="LiveId" clId="{329A7468-6FA0-4BD7-BB6E-1046A1EF41C3}" dt="2021-09-23T18:31:54.353" v="896" actId="2696"/>
        <pc:sldMkLst>
          <pc:docMk/>
          <pc:sldMk cId="3305804636" sldId="304"/>
        </pc:sldMkLst>
      </pc:sldChg>
      <pc:sldChg chg="modSp add mod">
        <pc:chgData name="Michelle Wilson" userId="843f9abe5103e142" providerId="LiveId" clId="{329A7468-6FA0-4BD7-BB6E-1046A1EF41C3}" dt="2021-09-23T18:33:59.049" v="1313" actId="20577"/>
        <pc:sldMkLst>
          <pc:docMk/>
          <pc:sldMk cId="4076978838" sldId="305"/>
        </pc:sldMkLst>
        <pc:spChg chg="mod">
          <ac:chgData name="Michelle Wilson" userId="843f9abe5103e142" providerId="LiveId" clId="{329A7468-6FA0-4BD7-BB6E-1046A1EF41C3}" dt="2021-09-23T18:33:59.049" v="1313" actId="20577"/>
          <ac:spMkLst>
            <pc:docMk/>
            <pc:sldMk cId="4076978838" sldId="305"/>
            <ac:spMk id="4" creationId="{053ADCE9-4A75-403A-B448-CAF862E8F643}"/>
          </ac:spMkLst>
        </pc:spChg>
      </pc:sldChg>
      <pc:sldChg chg="modSp add mod">
        <pc:chgData name="Michelle Wilson" userId="843f9abe5103e142" providerId="LiveId" clId="{329A7468-6FA0-4BD7-BB6E-1046A1EF41C3}" dt="2021-09-23T18:33:06.266" v="1154" actId="20577"/>
        <pc:sldMkLst>
          <pc:docMk/>
          <pc:sldMk cId="779536830" sldId="306"/>
        </pc:sldMkLst>
        <pc:spChg chg="mod">
          <ac:chgData name="Michelle Wilson" userId="843f9abe5103e142" providerId="LiveId" clId="{329A7468-6FA0-4BD7-BB6E-1046A1EF41C3}" dt="2021-09-23T18:33:06.266" v="1154" actId="20577"/>
          <ac:spMkLst>
            <pc:docMk/>
            <pc:sldMk cId="779536830" sldId="306"/>
            <ac:spMk id="4" creationId="{053ADCE9-4A75-403A-B448-CAF862E8F643}"/>
          </ac:spMkLst>
        </pc:spChg>
      </pc:sldChg>
    </pc:docChg>
  </pc:docChgLst>
  <pc:docChgLst>
    <pc:chgData name="Blake Gleiberman" userId="cbe0a5251e1817d8" providerId="LiveId" clId="{9FD2220F-54C0-4E46-AE15-51D47CDC3661}"/>
    <pc:docChg chg="addSld delSld modSld sldOrd">
      <pc:chgData name="Blake Gleiberman" userId="cbe0a5251e1817d8" providerId="LiveId" clId="{9FD2220F-54C0-4E46-AE15-51D47CDC3661}" dt="2022-01-20T15:28:39.172" v="1071" actId="5793"/>
      <pc:docMkLst>
        <pc:docMk/>
      </pc:docMkLst>
      <pc:sldChg chg="modSp">
        <pc:chgData name="Blake Gleiberman" userId="cbe0a5251e1817d8" providerId="LiveId" clId="{9FD2220F-54C0-4E46-AE15-51D47CDC3661}" dt="2022-01-20T14:42:54.555" v="309" actId="20577"/>
        <pc:sldMkLst>
          <pc:docMk/>
          <pc:sldMk cId="4086870302" sldId="256"/>
        </pc:sldMkLst>
        <pc:spChg chg="mod">
          <ac:chgData name="Blake Gleiberman" userId="cbe0a5251e1817d8" providerId="LiveId" clId="{9FD2220F-54C0-4E46-AE15-51D47CDC3661}" dt="2022-01-20T14:42:54.555" v="309" actId="20577"/>
          <ac:spMkLst>
            <pc:docMk/>
            <pc:sldMk cId="4086870302" sldId="256"/>
            <ac:spMk id="6" creationId="{169E75C5-C9E9-4E9F-91C9-11DD2E5BBF23}"/>
          </ac:spMkLst>
        </pc:spChg>
      </pc:sldChg>
      <pc:sldChg chg="modSp">
        <pc:chgData name="Blake Gleiberman" userId="cbe0a5251e1817d8" providerId="LiveId" clId="{9FD2220F-54C0-4E46-AE15-51D47CDC3661}" dt="2022-01-20T15:14:31.739" v="1007" actId="20577"/>
        <pc:sldMkLst>
          <pc:docMk/>
          <pc:sldMk cId="1881361786" sldId="258"/>
        </pc:sldMkLst>
        <pc:spChg chg="mod">
          <ac:chgData name="Blake Gleiberman" userId="cbe0a5251e1817d8" providerId="LiveId" clId="{9FD2220F-54C0-4E46-AE15-51D47CDC3661}" dt="2022-01-20T15:14:31.739" v="1007" actId="20577"/>
          <ac:spMkLst>
            <pc:docMk/>
            <pc:sldMk cId="1881361786" sldId="258"/>
            <ac:spMk id="9" creationId="{AF08DB55-8F37-43C7-8392-3554BC9BEF99}"/>
          </ac:spMkLst>
        </pc:spChg>
      </pc:sldChg>
      <pc:sldChg chg="modSp modAnim">
        <pc:chgData name="Blake Gleiberman" userId="cbe0a5251e1817d8" providerId="LiveId" clId="{9FD2220F-54C0-4E46-AE15-51D47CDC3661}" dt="2022-01-20T14:58:46.342" v="581" actId="20577"/>
        <pc:sldMkLst>
          <pc:docMk/>
          <pc:sldMk cId="1933776293" sldId="272"/>
        </pc:sldMkLst>
        <pc:spChg chg="mod">
          <ac:chgData name="Blake Gleiberman" userId="cbe0a5251e1817d8" providerId="LiveId" clId="{9FD2220F-54C0-4E46-AE15-51D47CDC3661}" dt="2022-01-20T14:58:46.342" v="581" actId="20577"/>
          <ac:spMkLst>
            <pc:docMk/>
            <pc:sldMk cId="1933776293" sldId="272"/>
            <ac:spMk id="4" creationId="{0620B43E-EB27-4E79-8BDC-68013D0BB7DB}"/>
          </ac:spMkLst>
        </pc:spChg>
      </pc:sldChg>
      <pc:sldChg chg="modSp modAnim">
        <pc:chgData name="Blake Gleiberman" userId="cbe0a5251e1817d8" providerId="LiveId" clId="{9FD2220F-54C0-4E46-AE15-51D47CDC3661}" dt="2022-01-20T15:18:10.702" v="1059" actId="20577"/>
        <pc:sldMkLst>
          <pc:docMk/>
          <pc:sldMk cId="4180480157" sldId="276"/>
        </pc:sldMkLst>
        <pc:spChg chg="mod">
          <ac:chgData name="Blake Gleiberman" userId="cbe0a5251e1817d8" providerId="LiveId" clId="{9FD2220F-54C0-4E46-AE15-51D47CDC3661}" dt="2022-01-20T15:18:10.702" v="1059" actId="20577"/>
          <ac:spMkLst>
            <pc:docMk/>
            <pc:sldMk cId="4180480157" sldId="276"/>
            <ac:spMk id="9" creationId="{AF08DB55-8F37-43C7-8392-3554BC9BEF99}"/>
          </ac:spMkLst>
        </pc:spChg>
      </pc:sldChg>
      <pc:sldChg chg="del">
        <pc:chgData name="Blake Gleiberman" userId="cbe0a5251e1817d8" providerId="LiveId" clId="{9FD2220F-54C0-4E46-AE15-51D47CDC3661}" dt="2022-01-20T14:59:40.799" v="582" actId="47"/>
        <pc:sldMkLst>
          <pc:docMk/>
          <pc:sldMk cId="2133332699" sldId="277"/>
        </pc:sldMkLst>
      </pc:sldChg>
      <pc:sldChg chg="modSp mod">
        <pc:chgData name="Blake Gleiberman" userId="cbe0a5251e1817d8" providerId="LiveId" clId="{9FD2220F-54C0-4E46-AE15-51D47CDC3661}" dt="2022-01-20T07:09:03.349" v="144" actId="20577"/>
        <pc:sldMkLst>
          <pc:docMk/>
          <pc:sldMk cId="288211436" sldId="283"/>
        </pc:sldMkLst>
        <pc:spChg chg="mod">
          <ac:chgData name="Blake Gleiberman" userId="cbe0a5251e1817d8" providerId="LiveId" clId="{9FD2220F-54C0-4E46-AE15-51D47CDC3661}" dt="2022-01-20T07:09:03.349" v="144" actId="20577"/>
          <ac:spMkLst>
            <pc:docMk/>
            <pc:sldMk cId="288211436" sldId="283"/>
            <ac:spMk id="4" creationId="{053ADCE9-4A75-403A-B448-CAF862E8F643}"/>
          </ac:spMkLst>
        </pc:spChg>
      </pc:sldChg>
      <pc:sldChg chg="modSp modAnim">
        <pc:chgData name="Blake Gleiberman" userId="cbe0a5251e1817d8" providerId="LiveId" clId="{9FD2220F-54C0-4E46-AE15-51D47CDC3661}" dt="2022-01-20T14:47:06.412" v="357" actId="20577"/>
        <pc:sldMkLst>
          <pc:docMk/>
          <pc:sldMk cId="1677663785" sldId="302"/>
        </pc:sldMkLst>
        <pc:spChg chg="mod">
          <ac:chgData name="Blake Gleiberman" userId="cbe0a5251e1817d8" providerId="LiveId" clId="{9FD2220F-54C0-4E46-AE15-51D47CDC3661}" dt="2022-01-20T14:47:06.412" v="357" actId="20577"/>
          <ac:spMkLst>
            <pc:docMk/>
            <pc:sldMk cId="1677663785" sldId="302"/>
            <ac:spMk id="6" creationId="{169E75C5-C9E9-4E9F-91C9-11DD2E5BBF23}"/>
          </ac:spMkLst>
        </pc:spChg>
      </pc:sldChg>
      <pc:sldChg chg="modSp mod">
        <pc:chgData name="Blake Gleiberman" userId="cbe0a5251e1817d8" providerId="LiveId" clId="{9FD2220F-54C0-4E46-AE15-51D47CDC3661}" dt="2022-01-20T15:28:39.172" v="1071" actId="5793"/>
        <pc:sldMkLst>
          <pc:docMk/>
          <pc:sldMk cId="4076978838" sldId="305"/>
        </pc:sldMkLst>
        <pc:spChg chg="mod">
          <ac:chgData name="Blake Gleiberman" userId="cbe0a5251e1817d8" providerId="LiveId" clId="{9FD2220F-54C0-4E46-AE15-51D47CDC3661}" dt="2022-01-20T15:28:39.172" v="1071" actId="5793"/>
          <ac:spMkLst>
            <pc:docMk/>
            <pc:sldMk cId="4076978838" sldId="305"/>
            <ac:spMk id="4" creationId="{053ADCE9-4A75-403A-B448-CAF862E8F643}"/>
          </ac:spMkLst>
        </pc:spChg>
      </pc:sldChg>
      <pc:sldChg chg="modSp mod ord">
        <pc:chgData name="Blake Gleiberman" userId="cbe0a5251e1817d8" providerId="LiveId" clId="{9FD2220F-54C0-4E46-AE15-51D47CDC3661}" dt="2022-01-20T15:01:14.725" v="588" actId="20577"/>
        <pc:sldMkLst>
          <pc:docMk/>
          <pc:sldMk cId="779536830" sldId="306"/>
        </pc:sldMkLst>
        <pc:spChg chg="mod">
          <ac:chgData name="Blake Gleiberman" userId="cbe0a5251e1817d8" providerId="LiveId" clId="{9FD2220F-54C0-4E46-AE15-51D47CDC3661}" dt="2022-01-20T15:01:14.725" v="588" actId="20577"/>
          <ac:spMkLst>
            <pc:docMk/>
            <pc:sldMk cId="779536830" sldId="306"/>
            <ac:spMk id="4" creationId="{053ADCE9-4A75-403A-B448-CAF862E8F643}"/>
          </ac:spMkLst>
        </pc:spChg>
      </pc:sldChg>
      <pc:sldChg chg="addSp modSp new del mod">
        <pc:chgData name="Blake Gleiberman" userId="cbe0a5251e1817d8" providerId="LiveId" clId="{9FD2220F-54C0-4E46-AE15-51D47CDC3661}" dt="2022-01-20T14:50:50.220" v="382" actId="47"/>
        <pc:sldMkLst>
          <pc:docMk/>
          <pc:sldMk cId="2443979942" sldId="307"/>
        </pc:sldMkLst>
        <pc:spChg chg="mod">
          <ac:chgData name="Blake Gleiberman" userId="cbe0a5251e1817d8" providerId="LiveId" clId="{9FD2220F-54C0-4E46-AE15-51D47CDC3661}" dt="2022-01-20T14:49:03.226" v="366" actId="20577"/>
          <ac:spMkLst>
            <pc:docMk/>
            <pc:sldMk cId="2443979942" sldId="307"/>
            <ac:spMk id="2" creationId="{0AA2ADD9-01E6-43A9-8544-1D275E71AC1D}"/>
          </ac:spMkLst>
        </pc:spChg>
        <pc:spChg chg="mod">
          <ac:chgData name="Blake Gleiberman" userId="cbe0a5251e1817d8" providerId="LiveId" clId="{9FD2220F-54C0-4E46-AE15-51D47CDC3661}" dt="2022-01-20T14:49:24.160" v="377" actId="20577"/>
          <ac:spMkLst>
            <pc:docMk/>
            <pc:sldMk cId="2443979942" sldId="307"/>
            <ac:spMk id="3" creationId="{0A6D4173-3F78-4E3C-B99A-2FAC77C05051}"/>
          </ac:spMkLst>
        </pc:spChg>
        <pc:picChg chg="add mod">
          <ac:chgData name="Blake Gleiberman" userId="cbe0a5251e1817d8" providerId="LiveId" clId="{9FD2220F-54C0-4E46-AE15-51D47CDC3661}" dt="2022-01-20T14:50:02.099" v="378"/>
          <ac:picMkLst>
            <pc:docMk/>
            <pc:sldMk cId="2443979942" sldId="307"/>
            <ac:picMk id="4" creationId="{AC83C775-1F8E-4BE3-BF33-34EFB5559902}"/>
          </ac:picMkLst>
        </pc:picChg>
        <pc:picChg chg="add mod">
          <ac:chgData name="Blake Gleiberman" userId="cbe0a5251e1817d8" providerId="LiveId" clId="{9FD2220F-54C0-4E46-AE15-51D47CDC3661}" dt="2022-01-20T14:50:20.354" v="380" actId="1076"/>
          <ac:picMkLst>
            <pc:docMk/>
            <pc:sldMk cId="2443979942" sldId="307"/>
            <ac:picMk id="5" creationId="{55004CF3-81A6-48B9-AD1C-66A9C6AB7589}"/>
          </ac:picMkLst>
        </pc:picChg>
      </pc:sldChg>
      <pc:sldChg chg="modSp add modAnim">
        <pc:chgData name="Blake Gleiberman" userId="cbe0a5251e1817d8" providerId="LiveId" clId="{9FD2220F-54C0-4E46-AE15-51D47CDC3661}" dt="2022-01-20T15:27:34.867" v="1061" actId="5793"/>
        <pc:sldMkLst>
          <pc:docMk/>
          <pc:sldMk cId="4114794901" sldId="308"/>
        </pc:sldMkLst>
        <pc:spChg chg="mod">
          <ac:chgData name="Blake Gleiberman" userId="cbe0a5251e1817d8" providerId="LiveId" clId="{9FD2220F-54C0-4E46-AE15-51D47CDC3661}" dt="2022-01-20T15:27:34.867" v="1061" actId="5793"/>
          <ac:spMkLst>
            <pc:docMk/>
            <pc:sldMk cId="4114794901" sldId="308"/>
            <ac:spMk id="6" creationId="{169E75C5-C9E9-4E9F-91C9-11DD2E5BBF2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D0B206-572F-FB43-9FB3-0638C03142A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316A4AA-BFFD-7443-9DD4-7CF80D17EF97}"/>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25AEBD-4CEB-1544-B1DE-AA6809F0FB88}" type="datetimeFigureOut">
              <a:rPr lang="en-US" smtClean="0"/>
              <a:t>1/19/2022</a:t>
            </a:fld>
            <a:endParaRPr lang="en-US"/>
          </a:p>
        </p:txBody>
      </p:sp>
      <p:sp>
        <p:nvSpPr>
          <p:cNvPr id="4" name="Slide Image Placeholder 3">
            <a:extLst>
              <a:ext uri="{FF2B5EF4-FFF2-40B4-BE49-F238E27FC236}">
                <a16:creationId xmlns:a16="http://schemas.microsoft.com/office/drawing/2014/main" id="{57345916-4DE1-844A-8324-71E4CF859234}"/>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a:extLst>
              <a:ext uri="{FF2B5EF4-FFF2-40B4-BE49-F238E27FC236}">
                <a16:creationId xmlns:a16="http://schemas.microsoft.com/office/drawing/2014/main" id="{977D2A3B-1C77-C049-9A78-2FCFA74DC1B4}"/>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80E20B44-3779-BB42-A904-FEE5F35330B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a:extLst>
              <a:ext uri="{FF2B5EF4-FFF2-40B4-BE49-F238E27FC236}">
                <a16:creationId xmlns:a16="http://schemas.microsoft.com/office/drawing/2014/main" id="{B77F1C2E-B5BC-7F4F-863C-39A3DD5E3A44}"/>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69E21B-25DF-8C4B-9D6F-82D8028000A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P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PH"/>
          </a:p>
        </p:txBody>
      </p:sp>
      <p:sp>
        <p:nvSpPr>
          <p:cNvPr id="4" name="Date Placeholder 3"/>
          <p:cNvSpPr>
            <a:spLocks noGrp="1"/>
          </p:cNvSpPr>
          <p:nvPr>
            <p:ph type="dt" sz="half" idx="10"/>
          </p:nvPr>
        </p:nvSpPr>
        <p:spPr/>
        <p:txBody>
          <a:bodyPr/>
          <a:lstStyle/>
          <a:p>
            <a:fld id="{1CDC8F40-8BF3-407E-AA6D-B8DD52A00058}" type="datetimeFigureOut">
              <a:rPr lang="en-PH" smtClean="0"/>
              <a:t>19/01/2022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2945179921"/>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1CDC8F40-8BF3-407E-AA6D-B8DD52A00058}" type="datetimeFigureOut">
              <a:rPr lang="en-PH" smtClean="0"/>
              <a:t>19/01/2022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3830205049"/>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P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1CDC8F40-8BF3-407E-AA6D-B8DD52A00058}" type="datetimeFigureOut">
              <a:rPr lang="en-PH" smtClean="0"/>
              <a:t>19/01/2022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845818937"/>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10"/>
          </p:nvPr>
        </p:nvSpPr>
        <p:spPr/>
        <p:txBody>
          <a:bodyPr/>
          <a:lstStyle/>
          <a:p>
            <a:fld id="{1CDC8F40-8BF3-407E-AA6D-B8DD52A00058}" type="datetimeFigureOut">
              <a:rPr lang="en-PH" smtClean="0"/>
              <a:t>19/01/2022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211270146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P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C8F40-8BF3-407E-AA6D-B8DD52A00058}" type="datetimeFigureOut">
              <a:rPr lang="en-PH" smtClean="0"/>
              <a:t>19/01/2022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2750057158"/>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Date Placeholder 4"/>
          <p:cNvSpPr>
            <a:spLocks noGrp="1"/>
          </p:cNvSpPr>
          <p:nvPr>
            <p:ph type="dt" sz="half" idx="10"/>
          </p:nvPr>
        </p:nvSpPr>
        <p:spPr/>
        <p:txBody>
          <a:bodyPr/>
          <a:lstStyle/>
          <a:p>
            <a:fld id="{1CDC8F40-8BF3-407E-AA6D-B8DD52A00058}" type="datetimeFigureOut">
              <a:rPr lang="en-PH" smtClean="0"/>
              <a:t>19/01/2022</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38543733"/>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P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p:cNvSpPr>
            <a:spLocks noGrp="1"/>
          </p:cNvSpPr>
          <p:nvPr>
            <p:ph type="dt" sz="half" idx="10"/>
          </p:nvPr>
        </p:nvSpPr>
        <p:spPr/>
        <p:txBody>
          <a:bodyPr/>
          <a:lstStyle/>
          <a:p>
            <a:fld id="{1CDC8F40-8BF3-407E-AA6D-B8DD52A00058}" type="datetimeFigureOut">
              <a:rPr lang="en-PH" smtClean="0"/>
              <a:t>19/01/2022</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3979104551"/>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PH"/>
          </a:p>
        </p:txBody>
      </p:sp>
      <p:sp>
        <p:nvSpPr>
          <p:cNvPr id="3" name="Date Placeholder 2"/>
          <p:cNvSpPr>
            <a:spLocks noGrp="1"/>
          </p:cNvSpPr>
          <p:nvPr>
            <p:ph type="dt" sz="half" idx="10"/>
          </p:nvPr>
        </p:nvSpPr>
        <p:spPr/>
        <p:txBody>
          <a:bodyPr/>
          <a:lstStyle/>
          <a:p>
            <a:fld id="{1CDC8F40-8BF3-407E-AA6D-B8DD52A00058}" type="datetimeFigureOut">
              <a:rPr lang="en-PH" smtClean="0"/>
              <a:t>19/01/2022</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1187992796"/>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C8F40-8BF3-407E-AA6D-B8DD52A00058}" type="datetimeFigureOut">
              <a:rPr lang="en-PH" smtClean="0"/>
              <a:t>19/01/2022</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2224919474"/>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P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DC8F40-8BF3-407E-AA6D-B8DD52A00058}" type="datetimeFigureOut">
              <a:rPr lang="en-PH" smtClean="0"/>
              <a:t>19/01/2022</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614815124"/>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P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DC8F40-8BF3-407E-AA6D-B8DD52A00058}" type="datetimeFigureOut">
              <a:rPr lang="en-PH" smtClean="0"/>
              <a:t>19/01/2022</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F92F7CB4-3D36-49EB-8A6F-8B72F0FAFB8B}" type="slidenum">
              <a:rPr lang="en-PH" smtClean="0"/>
              <a:t>‹#›</a:t>
            </a:fld>
            <a:endParaRPr lang="en-PH"/>
          </a:p>
        </p:txBody>
      </p:sp>
    </p:spTree>
    <p:extLst>
      <p:ext uri="{BB962C8B-B14F-4D97-AF65-F5344CB8AC3E}">
        <p14:creationId xmlns:p14="http://schemas.microsoft.com/office/powerpoint/2010/main" val="386272071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P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C8F40-8BF3-407E-AA6D-B8DD52A00058}" type="datetimeFigureOut">
              <a:rPr lang="en-PH" smtClean="0"/>
              <a:t>19/01/2022</a:t>
            </a:fld>
            <a:endParaRPr lang="en-P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2F7CB4-3D36-49EB-8A6F-8B72F0FAFB8B}" type="slidenum">
              <a:rPr lang="en-PH" smtClean="0"/>
              <a:t>‹#›</a:t>
            </a:fld>
            <a:endParaRPr lang="en-PH"/>
          </a:p>
        </p:txBody>
      </p:sp>
    </p:spTree>
    <p:extLst>
      <p:ext uri="{BB962C8B-B14F-4D97-AF65-F5344CB8AC3E}">
        <p14:creationId xmlns:p14="http://schemas.microsoft.com/office/powerpoint/2010/main" val="3707090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a:p>
        </p:txBody>
      </p:sp>
      <p:sp>
        <p:nvSpPr>
          <p:cNvPr id="3" name="Subtitle 2"/>
          <p:cNvSpPr>
            <a:spLocks noGrp="1"/>
          </p:cNvSpPr>
          <p:nvPr>
            <p:ph type="subTitle" idx="1"/>
          </p:nvPr>
        </p:nvSpPr>
        <p:spPr/>
        <p:txBody>
          <a:bodyPr/>
          <a:lstStyle/>
          <a:p>
            <a:endParaRPr lang="en-PH"/>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98" y="-97869"/>
            <a:ext cx="12423179" cy="6998973"/>
          </a:xfrm>
          <a:prstGeom prst="rect">
            <a:avLst/>
          </a:prstGeom>
        </p:spPr>
      </p:pic>
      <p:sp>
        <p:nvSpPr>
          <p:cNvPr id="6" name="TextBox 5">
            <a:extLst>
              <a:ext uri="{FF2B5EF4-FFF2-40B4-BE49-F238E27FC236}">
                <a16:creationId xmlns:a16="http://schemas.microsoft.com/office/drawing/2014/main" id="{169E75C5-C9E9-4E9F-91C9-11DD2E5BBF23}"/>
              </a:ext>
            </a:extLst>
          </p:cNvPr>
          <p:cNvSpPr txBox="1"/>
          <p:nvPr/>
        </p:nvSpPr>
        <p:spPr>
          <a:xfrm>
            <a:off x="370631" y="1219200"/>
            <a:ext cx="8712968" cy="4370427"/>
          </a:xfrm>
          <a:prstGeom prst="rect">
            <a:avLst/>
          </a:prstGeom>
          <a:noFill/>
        </p:spPr>
        <p:txBody>
          <a:bodyPr wrap="square" rtlCol="0">
            <a:spAutoFit/>
          </a:bodyPr>
          <a:lstStyle/>
          <a:p>
            <a:pPr algn="ctr"/>
            <a:endParaRPr lang="en-US" sz="6000" dirty="0"/>
          </a:p>
          <a:p>
            <a:pPr algn="ctr"/>
            <a:r>
              <a:rPr lang="en-US" sz="6000" b="1" dirty="0"/>
              <a:t>Agent Attraction step by step guide</a:t>
            </a:r>
          </a:p>
          <a:p>
            <a:pPr algn="ctr"/>
            <a:endParaRPr lang="en-US" sz="6000" b="1" dirty="0"/>
          </a:p>
          <a:p>
            <a:endParaRPr lang="en-US" sz="2000" dirty="0"/>
          </a:p>
          <a:p>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5561894"/>
            <a:ext cx="1433243" cy="1128537"/>
          </a:xfrm>
          <a:prstGeom prst="rect">
            <a:avLst/>
          </a:prstGeom>
        </p:spPr>
      </p:pic>
    </p:spTree>
    <p:extLst>
      <p:ext uri="{BB962C8B-B14F-4D97-AF65-F5344CB8AC3E}">
        <p14:creationId xmlns:p14="http://schemas.microsoft.com/office/powerpoint/2010/main" val="40868703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dirty="0"/>
          </a:p>
        </p:txBody>
      </p:sp>
      <p:sp>
        <p:nvSpPr>
          <p:cNvPr id="3" name="Subtitle 2"/>
          <p:cNvSpPr>
            <a:spLocks noGrp="1"/>
          </p:cNvSpPr>
          <p:nvPr>
            <p:ph type="subTitle" idx="1"/>
          </p:nvPr>
        </p:nvSpPr>
        <p:spPr/>
        <p:txBody>
          <a:bodyPr/>
          <a:lstStyle/>
          <a:p>
            <a:endParaRPr lang="en-PH"/>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8581"/>
            <a:ext cx="11268744" cy="7042965"/>
          </a:xfrm>
          <a:prstGeom prst="rect">
            <a:avLst/>
          </a:prstGeom>
        </p:spPr>
      </p:pic>
      <p:sp>
        <p:nvSpPr>
          <p:cNvPr id="4" name="TextBox 3">
            <a:extLst>
              <a:ext uri="{FF2B5EF4-FFF2-40B4-BE49-F238E27FC236}">
                <a16:creationId xmlns:a16="http://schemas.microsoft.com/office/drawing/2014/main" id="{053ADCE9-4A75-403A-B448-CAF862E8F643}"/>
              </a:ext>
            </a:extLst>
          </p:cNvPr>
          <p:cNvSpPr txBox="1"/>
          <p:nvPr/>
        </p:nvSpPr>
        <p:spPr>
          <a:xfrm>
            <a:off x="107504" y="116632"/>
            <a:ext cx="8856984" cy="5693866"/>
          </a:xfrm>
          <a:prstGeom prst="rect">
            <a:avLst/>
          </a:prstGeom>
          <a:noFill/>
        </p:spPr>
        <p:txBody>
          <a:bodyPr wrap="square" rtlCol="0">
            <a:spAutoFit/>
          </a:bodyPr>
          <a:lstStyle/>
          <a:p>
            <a:pPr algn="ctr"/>
            <a:r>
              <a:rPr lang="en-US" sz="3200" b="1" dirty="0"/>
              <a:t>Cold Call Script</a:t>
            </a:r>
          </a:p>
          <a:p>
            <a:endParaRPr lang="en-US" sz="2000" b="1" u="sng" dirty="0"/>
          </a:p>
          <a:p>
            <a:r>
              <a:rPr lang="en-US" sz="1400" dirty="0"/>
              <a:t>Hello is this ______?</a:t>
            </a:r>
          </a:p>
          <a:p>
            <a:r>
              <a:rPr lang="en-US" sz="1400" dirty="0"/>
              <a:t> </a:t>
            </a:r>
          </a:p>
          <a:p>
            <a:r>
              <a:rPr lang="en-US" sz="1400" dirty="0"/>
              <a:t>Hi, _____ My name is Blake with EXP Realty. How are you doing? </a:t>
            </a:r>
          </a:p>
          <a:p>
            <a:r>
              <a:rPr lang="en-US" sz="1400" dirty="0"/>
              <a:t> </a:t>
            </a:r>
          </a:p>
          <a:p>
            <a:r>
              <a:rPr lang="en-US" sz="1400" dirty="0"/>
              <a:t>I’m sure you’re busy so I’ll get straight to the point…. You currently hang your license with Windermere, Right?</a:t>
            </a:r>
          </a:p>
          <a:p>
            <a:r>
              <a:rPr lang="en-US" sz="1400" dirty="0"/>
              <a:t> </a:t>
            </a:r>
          </a:p>
          <a:p>
            <a:r>
              <a:rPr lang="en-US" sz="1400" dirty="0"/>
              <a:t>Awesome, I hear great things about Windermere-</a:t>
            </a:r>
          </a:p>
          <a:p>
            <a:r>
              <a:rPr lang="en-US" sz="1400" dirty="0"/>
              <a:t>I </a:t>
            </a:r>
            <a:r>
              <a:rPr lang="en-US" sz="1400" dirty="0" err="1"/>
              <a:t>gotta</a:t>
            </a:r>
            <a:r>
              <a:rPr lang="en-US" sz="1400" dirty="0"/>
              <a:t> ask, if you could receive ownership in a brokerage and earn a lot more money- doing the same thing you’re doing now… Would you be open to receiving more information about it?</a:t>
            </a:r>
          </a:p>
          <a:p>
            <a:r>
              <a:rPr lang="en-US" sz="1400" dirty="0"/>
              <a:t> </a:t>
            </a:r>
          </a:p>
          <a:p>
            <a:r>
              <a:rPr lang="en-US" sz="1400" dirty="0"/>
              <a:t>(No, I'm good with Windermere)</a:t>
            </a:r>
          </a:p>
          <a:p>
            <a:r>
              <a:rPr lang="en-US" sz="1400" dirty="0"/>
              <a:t>I totally understand. Let’s take leaving your brokerage off the table… Like I said, Windermere is a great brokerage.</a:t>
            </a:r>
          </a:p>
          <a:p>
            <a:r>
              <a:rPr lang="en-US" sz="1400" dirty="0"/>
              <a:t>All I want to do is give you information that gives you an opportunity to make more money and have a piece of ownership. DOES THAT SOUND FAIR?</a:t>
            </a:r>
          </a:p>
          <a:p>
            <a:r>
              <a:rPr lang="en-US" sz="1400" dirty="0"/>
              <a:t> </a:t>
            </a:r>
          </a:p>
          <a:p>
            <a:r>
              <a:rPr lang="en-US" sz="1400" dirty="0"/>
              <a:t>(Ok, sure)</a:t>
            </a:r>
          </a:p>
          <a:p>
            <a:r>
              <a:rPr lang="en-US" sz="1400" dirty="0"/>
              <a:t>Excellent… So, this is what I’m going to do… I’m going to send you some information along with a video that explains EXP perfectly. But more importantly, I want to show you instead of just telling you how you’re going to make more money, what the ownership looks like, and the overall opportunity. Can I borrow 15 minutes of your time over zoom this Monday or would Tuesday work better?</a:t>
            </a:r>
          </a:p>
          <a:p>
            <a:endParaRPr lang="en-US" sz="2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9256" y="5638800"/>
            <a:ext cx="1433243" cy="1128537"/>
          </a:xfrm>
          <a:prstGeom prst="rect">
            <a:avLst/>
          </a:prstGeom>
        </p:spPr>
      </p:pic>
    </p:spTree>
    <p:extLst>
      <p:ext uri="{BB962C8B-B14F-4D97-AF65-F5344CB8AC3E}">
        <p14:creationId xmlns:p14="http://schemas.microsoft.com/office/powerpoint/2010/main" val="41208295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dirty="0"/>
          </a:p>
        </p:txBody>
      </p:sp>
      <p:sp>
        <p:nvSpPr>
          <p:cNvPr id="3" name="Subtitle 2"/>
          <p:cNvSpPr>
            <a:spLocks noGrp="1"/>
          </p:cNvSpPr>
          <p:nvPr>
            <p:ph type="subTitle" idx="1"/>
          </p:nvPr>
        </p:nvSpPr>
        <p:spPr/>
        <p:txBody>
          <a:bodyPr/>
          <a:lstStyle/>
          <a:p>
            <a:endParaRPr lang="en-PH"/>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3702"/>
            <a:ext cx="11268744" cy="7042965"/>
          </a:xfrm>
          <a:prstGeom prst="rect">
            <a:avLst/>
          </a:prstGeom>
        </p:spPr>
      </p:pic>
      <p:sp>
        <p:nvSpPr>
          <p:cNvPr id="4" name="TextBox 3">
            <a:extLst>
              <a:ext uri="{FF2B5EF4-FFF2-40B4-BE49-F238E27FC236}">
                <a16:creationId xmlns:a16="http://schemas.microsoft.com/office/drawing/2014/main" id="{053ADCE9-4A75-403A-B448-CAF862E8F643}"/>
              </a:ext>
            </a:extLst>
          </p:cNvPr>
          <p:cNvSpPr txBox="1"/>
          <p:nvPr/>
        </p:nvSpPr>
        <p:spPr>
          <a:xfrm>
            <a:off x="637674" y="476672"/>
            <a:ext cx="7246694" cy="7232749"/>
          </a:xfrm>
          <a:prstGeom prst="rect">
            <a:avLst/>
          </a:prstGeom>
          <a:noFill/>
        </p:spPr>
        <p:txBody>
          <a:bodyPr wrap="square" rtlCol="0">
            <a:spAutoFit/>
          </a:bodyPr>
          <a:lstStyle/>
          <a:p>
            <a:pPr algn="ctr"/>
            <a:endParaRPr lang="en-US" sz="4400" b="1" dirty="0"/>
          </a:p>
          <a:p>
            <a:pPr algn="ctr"/>
            <a:r>
              <a:rPr lang="en-US" sz="4400" b="1" dirty="0"/>
              <a:t>Where to Book Them</a:t>
            </a:r>
          </a:p>
          <a:p>
            <a:pPr marL="457200" indent="-457200">
              <a:buFont typeface="Arial" panose="020B0604020202020204" pitchFamily="34" charset="0"/>
              <a:buChar char="•"/>
            </a:pPr>
            <a:endParaRPr lang="en-US" sz="2800" b="1" dirty="0"/>
          </a:p>
          <a:p>
            <a:pPr marL="457200" indent="-457200">
              <a:buFont typeface="Arial" panose="020B0604020202020204" pitchFamily="34" charset="0"/>
              <a:buChar char="•"/>
            </a:pPr>
            <a:r>
              <a:rPr lang="en-US" sz="2800" b="1" dirty="0"/>
              <a:t>One on one with your closest Upline Closer</a:t>
            </a:r>
          </a:p>
          <a:p>
            <a:endParaRPr lang="en-US" sz="2800" b="1" dirty="0"/>
          </a:p>
          <a:p>
            <a:pPr marL="457200" indent="-457200">
              <a:buFont typeface="Arial" panose="020B0604020202020204" pitchFamily="34" charset="0"/>
              <a:buChar char="•"/>
            </a:pPr>
            <a:r>
              <a:rPr lang="en-US" sz="2800" b="1" dirty="0"/>
              <a:t>Thursday Live Webinar @ 10:00am PST</a:t>
            </a:r>
          </a:p>
          <a:p>
            <a:endParaRPr lang="en-US" sz="2800" b="1" dirty="0"/>
          </a:p>
          <a:p>
            <a:pPr marL="457200" indent="-457200">
              <a:buFont typeface="Arial" panose="020B0604020202020204" pitchFamily="34" charset="0"/>
              <a:buChar char="•"/>
            </a:pPr>
            <a:r>
              <a:rPr lang="en-US" sz="2800" b="1" dirty="0"/>
              <a:t>Align the right person with the right upline</a:t>
            </a:r>
          </a:p>
          <a:p>
            <a:endParaRPr lang="en-US" sz="2800" b="1" dirty="0"/>
          </a:p>
          <a:p>
            <a:pPr marL="457200" indent="-457200">
              <a:buFont typeface="Arial" panose="020B0604020202020204" pitchFamily="34" charset="0"/>
              <a:buChar char="•"/>
            </a:pPr>
            <a:endParaRPr lang="en-US" sz="2800" b="1" dirty="0"/>
          </a:p>
          <a:p>
            <a:pPr marL="457200" indent="-457200">
              <a:buFont typeface="Arial" panose="020B0604020202020204" pitchFamily="34" charset="0"/>
              <a:buChar char="•"/>
            </a:pPr>
            <a:endParaRPr lang="en-US" sz="2800" b="1" dirty="0"/>
          </a:p>
          <a:p>
            <a:endParaRPr lang="en-US" sz="4400" b="1" dirty="0"/>
          </a:p>
          <a:p>
            <a:pPr algn="ctr"/>
            <a:endParaRPr lang="en-US" sz="4400" b="1" dirty="0"/>
          </a:p>
          <a:p>
            <a:endParaRPr lang="en-US" b="1" u="sng" dirty="0"/>
          </a:p>
          <a:p>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9256" y="5638800"/>
            <a:ext cx="1433243" cy="1128537"/>
          </a:xfrm>
          <a:prstGeom prst="rect">
            <a:avLst/>
          </a:prstGeom>
        </p:spPr>
      </p:pic>
    </p:spTree>
    <p:extLst>
      <p:ext uri="{BB962C8B-B14F-4D97-AF65-F5344CB8AC3E}">
        <p14:creationId xmlns:p14="http://schemas.microsoft.com/office/powerpoint/2010/main" val="407697883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dirty="0"/>
          </a:p>
        </p:txBody>
      </p:sp>
      <p:sp>
        <p:nvSpPr>
          <p:cNvPr id="3" name="Subtitle 2"/>
          <p:cNvSpPr>
            <a:spLocks noGrp="1"/>
          </p:cNvSpPr>
          <p:nvPr>
            <p:ph type="subTitle" idx="1"/>
          </p:nvPr>
        </p:nvSpPr>
        <p:spPr/>
        <p:txBody>
          <a:bodyPr/>
          <a:lstStyle/>
          <a:p>
            <a:endParaRPr lang="en-PH"/>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3702"/>
            <a:ext cx="11268744" cy="7042965"/>
          </a:xfrm>
          <a:prstGeom prst="rect">
            <a:avLst/>
          </a:prstGeom>
        </p:spPr>
      </p:pic>
      <p:sp>
        <p:nvSpPr>
          <p:cNvPr id="4" name="TextBox 3">
            <a:extLst>
              <a:ext uri="{FF2B5EF4-FFF2-40B4-BE49-F238E27FC236}">
                <a16:creationId xmlns:a16="http://schemas.microsoft.com/office/drawing/2014/main" id="{053ADCE9-4A75-403A-B448-CAF862E8F643}"/>
              </a:ext>
            </a:extLst>
          </p:cNvPr>
          <p:cNvSpPr txBox="1"/>
          <p:nvPr/>
        </p:nvSpPr>
        <p:spPr>
          <a:xfrm>
            <a:off x="685800" y="476672"/>
            <a:ext cx="7246694" cy="8710077"/>
          </a:xfrm>
          <a:prstGeom prst="rect">
            <a:avLst/>
          </a:prstGeom>
          <a:noFill/>
        </p:spPr>
        <p:txBody>
          <a:bodyPr wrap="square" rtlCol="0">
            <a:spAutoFit/>
          </a:bodyPr>
          <a:lstStyle/>
          <a:p>
            <a:pPr algn="ctr"/>
            <a:r>
              <a:rPr lang="en-US" sz="4400" b="1" dirty="0"/>
              <a:t>Objective</a:t>
            </a:r>
          </a:p>
          <a:p>
            <a:pPr marL="457200" indent="-457200">
              <a:buFont typeface="Arial" panose="020B0604020202020204" pitchFamily="34" charset="0"/>
              <a:buChar char="•"/>
            </a:pPr>
            <a:endParaRPr lang="en-US" sz="2800" b="1" dirty="0"/>
          </a:p>
          <a:p>
            <a:pPr marL="457200" indent="-457200">
              <a:buFont typeface="Arial" panose="020B0604020202020204" pitchFamily="34" charset="0"/>
              <a:buChar char="•"/>
            </a:pPr>
            <a:r>
              <a:rPr lang="en-US" sz="2800" b="1" dirty="0"/>
              <a:t>Pique and Pass</a:t>
            </a:r>
          </a:p>
          <a:p>
            <a:endParaRPr lang="en-US" sz="2800" b="1" dirty="0"/>
          </a:p>
          <a:p>
            <a:pPr marL="457200" indent="-457200">
              <a:buFont typeface="Arial" panose="020B0604020202020204" pitchFamily="34" charset="0"/>
              <a:buChar char="•"/>
            </a:pPr>
            <a:r>
              <a:rPr lang="en-US" sz="2800" b="1" dirty="0"/>
              <a:t>Saying too much is a negative</a:t>
            </a:r>
          </a:p>
          <a:p>
            <a:pPr marL="457200" indent="-457200">
              <a:buFont typeface="Arial" panose="020B0604020202020204" pitchFamily="34" charset="0"/>
              <a:buChar char="•"/>
            </a:pPr>
            <a:endParaRPr lang="en-US" sz="2800" b="1" dirty="0"/>
          </a:p>
          <a:p>
            <a:pPr marL="457200" indent="-457200">
              <a:buFont typeface="Arial" panose="020B0604020202020204" pitchFamily="34" charset="0"/>
              <a:buChar char="•"/>
            </a:pPr>
            <a:r>
              <a:rPr lang="en-US" sz="2800" b="1" dirty="0"/>
              <a:t>You are not going to be able to explain </a:t>
            </a:r>
            <a:r>
              <a:rPr lang="en-US" sz="2800" b="1" dirty="0" err="1"/>
              <a:t>eXp</a:t>
            </a:r>
            <a:r>
              <a:rPr lang="en-US" sz="2800" b="1" dirty="0"/>
              <a:t> over the phone or dig into their business enough</a:t>
            </a:r>
          </a:p>
          <a:p>
            <a:endParaRPr lang="en-US" sz="2800" b="1" dirty="0"/>
          </a:p>
          <a:p>
            <a:pPr marL="457200" indent="-457200">
              <a:buFont typeface="Arial" panose="020B0604020202020204" pitchFamily="34" charset="0"/>
              <a:buChar char="•"/>
            </a:pPr>
            <a:r>
              <a:rPr lang="en-US" sz="2800" b="1" dirty="0"/>
              <a:t>Leverage your Partners/Upline for that</a:t>
            </a:r>
          </a:p>
          <a:p>
            <a:pPr marL="457200" indent="-457200">
              <a:buFont typeface="Arial" panose="020B0604020202020204" pitchFamily="34" charset="0"/>
              <a:buChar char="•"/>
            </a:pPr>
            <a:endParaRPr lang="en-US" sz="2800" b="1" dirty="0"/>
          </a:p>
          <a:p>
            <a:pPr marL="457200" indent="-457200">
              <a:buFont typeface="Arial" panose="020B0604020202020204" pitchFamily="34" charset="0"/>
              <a:buChar char="•"/>
            </a:pPr>
            <a:r>
              <a:rPr lang="en-US" sz="2800" b="1" dirty="0"/>
              <a:t>Duplicate the System that works</a:t>
            </a:r>
          </a:p>
          <a:p>
            <a:pPr marL="457200" indent="-457200">
              <a:buFont typeface="Arial" panose="020B0604020202020204" pitchFamily="34" charset="0"/>
              <a:buChar char="•"/>
            </a:pPr>
            <a:endParaRPr lang="en-US" sz="2800" b="1" dirty="0"/>
          </a:p>
          <a:p>
            <a:pPr marL="457200" indent="-457200">
              <a:buFont typeface="Arial" panose="020B0604020202020204" pitchFamily="34" charset="0"/>
              <a:buChar char="•"/>
            </a:pPr>
            <a:endParaRPr lang="en-US" sz="2800" b="1" dirty="0"/>
          </a:p>
          <a:p>
            <a:endParaRPr lang="en-US" sz="4400" b="1" dirty="0"/>
          </a:p>
          <a:p>
            <a:pPr algn="ctr"/>
            <a:endParaRPr lang="en-US" sz="4400" b="1" dirty="0"/>
          </a:p>
          <a:p>
            <a:endParaRPr lang="en-US" b="1" u="sng" dirty="0"/>
          </a:p>
          <a:p>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9256" y="5638800"/>
            <a:ext cx="1433243" cy="1128537"/>
          </a:xfrm>
          <a:prstGeom prst="rect">
            <a:avLst/>
          </a:prstGeom>
        </p:spPr>
      </p:pic>
    </p:spTree>
    <p:extLst>
      <p:ext uri="{BB962C8B-B14F-4D97-AF65-F5344CB8AC3E}">
        <p14:creationId xmlns:p14="http://schemas.microsoft.com/office/powerpoint/2010/main" val="77953683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a:p>
        </p:txBody>
      </p:sp>
      <p:sp>
        <p:nvSpPr>
          <p:cNvPr id="3" name="Subtitle 2"/>
          <p:cNvSpPr>
            <a:spLocks noGrp="1"/>
          </p:cNvSpPr>
          <p:nvPr>
            <p:ph type="subTitle" idx="1"/>
          </p:nvPr>
        </p:nvSpPr>
        <p:spPr/>
        <p:txBody>
          <a:bodyPr/>
          <a:lstStyle/>
          <a:p>
            <a:endParaRPr lang="en-PH"/>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98" y="-97869"/>
            <a:ext cx="12423179" cy="6998973"/>
          </a:xfrm>
          <a:prstGeom prst="rect">
            <a:avLst/>
          </a:prstGeom>
        </p:spPr>
      </p:pic>
      <p:sp>
        <p:nvSpPr>
          <p:cNvPr id="6" name="TextBox 5">
            <a:extLst>
              <a:ext uri="{FF2B5EF4-FFF2-40B4-BE49-F238E27FC236}">
                <a16:creationId xmlns:a16="http://schemas.microsoft.com/office/drawing/2014/main" id="{169E75C5-C9E9-4E9F-91C9-11DD2E5BBF23}"/>
              </a:ext>
            </a:extLst>
          </p:cNvPr>
          <p:cNvSpPr txBox="1"/>
          <p:nvPr/>
        </p:nvSpPr>
        <p:spPr>
          <a:xfrm>
            <a:off x="370631" y="1219200"/>
            <a:ext cx="8712968" cy="4278094"/>
          </a:xfrm>
          <a:prstGeom prst="rect">
            <a:avLst/>
          </a:prstGeom>
          <a:noFill/>
        </p:spPr>
        <p:txBody>
          <a:bodyPr wrap="square" rtlCol="0">
            <a:spAutoFit/>
          </a:bodyPr>
          <a:lstStyle/>
          <a:p>
            <a:pPr algn="ctr"/>
            <a:r>
              <a:rPr lang="en-US" sz="6000" b="1" dirty="0"/>
              <a:t>#1 Attitude</a:t>
            </a:r>
          </a:p>
          <a:p>
            <a:pPr algn="ctr"/>
            <a:r>
              <a:rPr lang="en-US" sz="2400" dirty="0"/>
              <a:t>Be more powerful more Enthusiastic then their negativity or objection! </a:t>
            </a:r>
            <a:endParaRPr lang="en-US" sz="2400" b="1" dirty="0"/>
          </a:p>
          <a:p>
            <a:endParaRPr lang="en-US" sz="2000" dirty="0"/>
          </a:p>
          <a:p>
            <a:pPr marL="342900" indent="-342900">
              <a:buAutoNum type="arabicPeriod"/>
            </a:pPr>
            <a:r>
              <a:rPr lang="en-US" dirty="0"/>
              <a:t>Be excited (people can feel your energy)</a:t>
            </a:r>
          </a:p>
          <a:p>
            <a:pPr marL="342900" indent="-342900">
              <a:buAutoNum type="arabicPeriod"/>
            </a:pPr>
            <a:r>
              <a:rPr lang="en-US" dirty="0"/>
              <a:t>Have conviction (There’s people that actually thought Netflix would fail) The people that invested are now rich. </a:t>
            </a:r>
          </a:p>
          <a:p>
            <a:pPr marL="342900" indent="-342900">
              <a:buAutoNum type="arabicPeriod"/>
            </a:pPr>
            <a:r>
              <a:rPr lang="en-US" dirty="0"/>
              <a:t>If your making calls are you going to sound like every other caller? This is HUGE.</a:t>
            </a:r>
          </a:p>
          <a:p>
            <a:pPr marL="342900" indent="-342900">
              <a:buAutoNum type="arabicPeriod"/>
            </a:pPr>
            <a:r>
              <a:rPr lang="en-US" dirty="0"/>
              <a:t>Check in with yourself (How am I sounding to other people) </a:t>
            </a:r>
          </a:p>
          <a:p>
            <a:endParaRPr lang="en-US" dirty="0"/>
          </a:p>
          <a:p>
            <a:endParaRPr lang="en-US" dirty="0"/>
          </a:p>
          <a:p>
            <a:pPr marL="342900" indent="-342900">
              <a:buAutoNum type="arabicPeriod"/>
            </a:pPr>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5561894"/>
            <a:ext cx="1433243" cy="1128537"/>
          </a:xfrm>
          <a:prstGeom prst="rect">
            <a:avLst/>
          </a:prstGeom>
        </p:spPr>
      </p:pic>
    </p:spTree>
    <p:extLst>
      <p:ext uri="{BB962C8B-B14F-4D97-AF65-F5344CB8AC3E}">
        <p14:creationId xmlns:p14="http://schemas.microsoft.com/office/powerpoint/2010/main" val="411479490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dirty="0"/>
          </a:p>
        </p:txBody>
      </p:sp>
      <p:sp>
        <p:nvSpPr>
          <p:cNvPr id="3" name="Subtitle 2"/>
          <p:cNvSpPr>
            <a:spLocks noGrp="1"/>
          </p:cNvSpPr>
          <p:nvPr>
            <p:ph type="subTitle" idx="1"/>
          </p:nvPr>
        </p:nvSpPr>
        <p:spPr/>
        <p:txBody>
          <a:bodyPr/>
          <a:lstStyle/>
          <a:p>
            <a:endParaRPr lang="en-PH"/>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0" y="5989"/>
            <a:ext cx="12241360" cy="6896541"/>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5561894"/>
            <a:ext cx="1433243" cy="1128537"/>
          </a:xfrm>
          <a:prstGeom prst="rect">
            <a:avLst/>
          </a:prstGeom>
        </p:spPr>
      </p:pic>
      <p:sp>
        <p:nvSpPr>
          <p:cNvPr id="4" name="Rectangle 3">
            <a:extLst>
              <a:ext uri="{FF2B5EF4-FFF2-40B4-BE49-F238E27FC236}">
                <a16:creationId xmlns:a16="http://schemas.microsoft.com/office/drawing/2014/main" id="{0620B43E-EB27-4E79-8BDC-68013D0BB7DB}"/>
              </a:ext>
            </a:extLst>
          </p:cNvPr>
          <p:cNvSpPr/>
          <p:nvPr/>
        </p:nvSpPr>
        <p:spPr>
          <a:xfrm>
            <a:off x="457199" y="692697"/>
            <a:ext cx="8500371" cy="5970865"/>
          </a:xfrm>
          <a:prstGeom prst="rect">
            <a:avLst/>
          </a:prstGeom>
        </p:spPr>
        <p:txBody>
          <a:bodyPr wrap="square">
            <a:spAutoFit/>
          </a:bodyPr>
          <a:lstStyle/>
          <a:p>
            <a:pPr algn="ctr"/>
            <a:r>
              <a:rPr lang="en-US" sz="4000" b="1" dirty="0"/>
              <a:t>8 Step Invitation Script </a:t>
            </a:r>
          </a:p>
          <a:p>
            <a:pPr algn="ctr"/>
            <a:endParaRPr lang="en-US" sz="3600" b="1" dirty="0"/>
          </a:p>
          <a:p>
            <a:endParaRPr lang="en-US" dirty="0"/>
          </a:p>
          <a:p>
            <a:pPr marL="457200" indent="-457200">
              <a:buFont typeface="+mj-lt"/>
              <a:buAutoNum type="arabicPeriod"/>
            </a:pPr>
            <a:r>
              <a:rPr lang="en-US" sz="2400" dirty="0"/>
              <a:t>Be in a hurry</a:t>
            </a:r>
          </a:p>
          <a:p>
            <a:pPr marL="457200" indent="-457200">
              <a:buFont typeface="+mj-lt"/>
              <a:buAutoNum type="arabicPeriod"/>
            </a:pPr>
            <a:r>
              <a:rPr lang="en-US" sz="2400" dirty="0"/>
              <a:t>Give a sincere compliment</a:t>
            </a:r>
          </a:p>
          <a:p>
            <a:pPr marL="457200" indent="-457200">
              <a:buFont typeface="+mj-lt"/>
              <a:buAutoNum type="arabicPeriod"/>
            </a:pPr>
            <a:r>
              <a:rPr lang="en-US" sz="2400" dirty="0"/>
              <a:t>Make the Invitation</a:t>
            </a:r>
          </a:p>
          <a:p>
            <a:pPr marL="457200" indent="-457200">
              <a:buFont typeface="+mj-lt"/>
              <a:buAutoNum type="arabicPeriod"/>
            </a:pPr>
            <a:r>
              <a:rPr lang="en-US" sz="2400" dirty="0"/>
              <a:t>If I, Would You</a:t>
            </a:r>
          </a:p>
          <a:p>
            <a:pPr marL="457200" indent="-457200">
              <a:buFont typeface="+mj-lt"/>
              <a:buAutoNum type="arabicPeriod"/>
            </a:pPr>
            <a:r>
              <a:rPr lang="en-US" sz="2400" dirty="0"/>
              <a:t>I just moved brokerage.. I'd really love your Opinion of the Model? </a:t>
            </a:r>
          </a:p>
          <a:p>
            <a:pPr marL="457200" indent="-457200">
              <a:buFont typeface="+mj-lt"/>
              <a:buAutoNum type="arabicPeriod"/>
            </a:pPr>
            <a:r>
              <a:rPr lang="en-US" sz="2400" dirty="0"/>
              <a:t>Commitment</a:t>
            </a:r>
          </a:p>
          <a:p>
            <a:pPr marL="457200" indent="-457200">
              <a:buFont typeface="+mj-lt"/>
              <a:buAutoNum type="arabicPeriod"/>
            </a:pPr>
            <a:r>
              <a:rPr lang="en-US" sz="2400" dirty="0"/>
              <a:t>Confirm Apt.</a:t>
            </a:r>
          </a:p>
          <a:p>
            <a:pPr marL="457200" indent="-457200">
              <a:buFont typeface="+mj-lt"/>
              <a:buAutoNum type="arabicPeriod"/>
            </a:pPr>
            <a:r>
              <a:rPr lang="en-US" sz="2400" dirty="0"/>
              <a:t>Triple Commit</a:t>
            </a:r>
          </a:p>
          <a:p>
            <a:pPr marL="457200" indent="-457200">
              <a:buFont typeface="+mj-lt"/>
              <a:buAutoNum type="arabicPeriod"/>
            </a:pPr>
            <a:r>
              <a:rPr lang="en-US" sz="2400" dirty="0"/>
              <a:t>Get off the phone</a:t>
            </a:r>
          </a:p>
          <a:p>
            <a:endParaRPr lang="en-US" sz="2400" dirty="0"/>
          </a:p>
          <a:p>
            <a:endParaRPr lang="en-US" sz="2400" dirty="0"/>
          </a:p>
        </p:txBody>
      </p:sp>
    </p:spTree>
    <p:extLst>
      <p:ext uri="{BB962C8B-B14F-4D97-AF65-F5344CB8AC3E}">
        <p14:creationId xmlns:p14="http://schemas.microsoft.com/office/powerpoint/2010/main" val="19337762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dirty="0"/>
          </a:p>
        </p:txBody>
      </p:sp>
      <p:sp>
        <p:nvSpPr>
          <p:cNvPr id="3" name="Subtitle 2"/>
          <p:cNvSpPr>
            <a:spLocks noGrp="1"/>
          </p:cNvSpPr>
          <p:nvPr>
            <p:ph type="subTitle" idx="1"/>
          </p:nvPr>
        </p:nvSpPr>
        <p:spPr/>
        <p:txBody>
          <a:bodyPr/>
          <a:lstStyle/>
          <a:p>
            <a:endParaRPr lang="en-PH"/>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2736" y="-319980"/>
            <a:ext cx="11484768" cy="7177980"/>
          </a:xfrm>
          <a:prstGeom prst="rect">
            <a:avLst/>
          </a:prstGeom>
        </p:spPr>
      </p:pic>
      <p:sp>
        <p:nvSpPr>
          <p:cNvPr id="9" name="Rectangle 8">
            <a:extLst>
              <a:ext uri="{FF2B5EF4-FFF2-40B4-BE49-F238E27FC236}">
                <a16:creationId xmlns:a16="http://schemas.microsoft.com/office/drawing/2014/main" id="{AF08DB55-8F37-43C7-8392-3554BC9BEF99}"/>
              </a:ext>
            </a:extLst>
          </p:cNvPr>
          <p:cNvSpPr/>
          <p:nvPr/>
        </p:nvSpPr>
        <p:spPr>
          <a:xfrm>
            <a:off x="251520" y="0"/>
            <a:ext cx="8784976" cy="5570756"/>
          </a:xfrm>
          <a:prstGeom prst="rect">
            <a:avLst/>
          </a:prstGeom>
        </p:spPr>
        <p:txBody>
          <a:bodyPr wrap="square">
            <a:spAutoFit/>
          </a:bodyPr>
          <a:lstStyle/>
          <a:p>
            <a:pPr algn="ctr"/>
            <a:endParaRPr lang="en-US" sz="3600" b="1" dirty="0"/>
          </a:p>
          <a:p>
            <a:pPr algn="ctr"/>
            <a:r>
              <a:rPr lang="en-US" sz="3600" b="1" dirty="0"/>
              <a:t>Example:</a:t>
            </a:r>
          </a:p>
          <a:p>
            <a:endParaRPr lang="en-US" sz="2400" dirty="0"/>
          </a:p>
          <a:p>
            <a:pPr marL="342900" indent="-342900">
              <a:buFont typeface="Arial" panose="020B0604020202020204" pitchFamily="34" charset="0"/>
              <a:buChar char="•"/>
            </a:pPr>
            <a:r>
              <a:rPr lang="en-US" sz="2000" dirty="0"/>
              <a:t>I don’t have much time Mike, but I’ve always respected you and how you do business. </a:t>
            </a:r>
          </a:p>
          <a:p>
            <a:pPr marL="342900" indent="-342900">
              <a:buFont typeface="Arial" panose="020B0604020202020204" pitchFamily="34" charset="0"/>
              <a:buChar char="•"/>
            </a:pPr>
            <a:r>
              <a:rPr lang="en-US" sz="2000" dirty="0"/>
              <a:t>Let me ask you a question? </a:t>
            </a:r>
            <a:r>
              <a:rPr lang="en-US" sz="2000" dirty="0">
                <a:solidFill>
                  <a:srgbClr val="FF0000"/>
                </a:solidFill>
              </a:rPr>
              <a:t>If I </a:t>
            </a:r>
            <a:r>
              <a:rPr lang="en-US" sz="2000" dirty="0"/>
              <a:t>could show you a way to add two more new revenue streams to your real estate business, </a:t>
            </a:r>
            <a:r>
              <a:rPr lang="en-US" sz="2000" dirty="0">
                <a:solidFill>
                  <a:srgbClr val="FF0000"/>
                </a:solidFill>
              </a:rPr>
              <a:t>would you </a:t>
            </a:r>
            <a:r>
              <a:rPr lang="en-US" sz="2000" dirty="0"/>
              <a:t>be open to it? </a:t>
            </a:r>
          </a:p>
          <a:p>
            <a:pPr marL="342900" indent="-342900">
              <a:buFont typeface="Arial" panose="020B0604020202020204" pitchFamily="34" charset="0"/>
              <a:buChar char="•"/>
            </a:pPr>
            <a:r>
              <a:rPr lang="en-US" sz="2000" dirty="0">
                <a:solidFill>
                  <a:srgbClr val="FF0000"/>
                </a:solidFill>
              </a:rPr>
              <a:t>If I </a:t>
            </a:r>
            <a:r>
              <a:rPr lang="en-US" sz="2000" dirty="0"/>
              <a:t>text you a link to a short video explaining the opportunity, </a:t>
            </a:r>
            <a:r>
              <a:rPr lang="en-US" sz="2000" dirty="0">
                <a:solidFill>
                  <a:srgbClr val="FF0000"/>
                </a:solidFill>
              </a:rPr>
              <a:t>would you </a:t>
            </a:r>
            <a:r>
              <a:rPr lang="en-US" sz="2000" dirty="0"/>
              <a:t>take a look at it? </a:t>
            </a:r>
          </a:p>
          <a:p>
            <a:pPr marL="342900" indent="-342900">
              <a:buFont typeface="Arial" panose="020B0604020202020204" pitchFamily="34" charset="0"/>
              <a:buChar char="•"/>
            </a:pPr>
            <a:r>
              <a:rPr lang="en-US" sz="2000" dirty="0">
                <a:solidFill>
                  <a:srgbClr val="FF0000"/>
                </a:solidFill>
              </a:rPr>
              <a:t>If I </a:t>
            </a:r>
            <a:r>
              <a:rPr lang="en-US" sz="2000" dirty="0"/>
              <a:t>could get one of the top guys in the company on the phone, </a:t>
            </a:r>
            <a:r>
              <a:rPr lang="en-US" sz="2000" dirty="0">
                <a:solidFill>
                  <a:srgbClr val="FF0000"/>
                </a:solidFill>
              </a:rPr>
              <a:t>would you </a:t>
            </a:r>
            <a:r>
              <a:rPr lang="en-US" sz="2000" dirty="0"/>
              <a:t>be willing to jump on and listen to his story? </a:t>
            </a:r>
          </a:p>
          <a:p>
            <a:pPr marL="342900" indent="-342900">
              <a:buFont typeface="Arial" panose="020B0604020202020204" pitchFamily="34" charset="0"/>
              <a:buChar char="•"/>
            </a:pPr>
            <a:r>
              <a:rPr lang="en-US" sz="2000" dirty="0">
                <a:solidFill>
                  <a:srgbClr val="FF0000"/>
                </a:solidFill>
              </a:rPr>
              <a:t>If I </a:t>
            </a:r>
            <a:r>
              <a:rPr lang="en-US" sz="2000" dirty="0"/>
              <a:t>send you a video about the company, </a:t>
            </a:r>
            <a:r>
              <a:rPr lang="en-US" sz="2000" dirty="0">
                <a:solidFill>
                  <a:srgbClr val="FF0000"/>
                </a:solidFill>
              </a:rPr>
              <a:t>would you </a:t>
            </a:r>
            <a:r>
              <a:rPr lang="en-US" sz="2000" dirty="0"/>
              <a:t>poke holes in it and tell me if I’m crazy? </a:t>
            </a:r>
          </a:p>
          <a:p>
            <a:pPr marL="342900" indent="-342900">
              <a:buFont typeface="Arial" panose="020B0604020202020204" pitchFamily="34" charset="0"/>
              <a:buChar char="•"/>
            </a:pPr>
            <a:r>
              <a:rPr lang="en-US" sz="2000" u="sng" dirty="0"/>
              <a:t>When</a:t>
            </a:r>
            <a:r>
              <a:rPr lang="en-US" sz="2000" dirty="0"/>
              <a:t> do you think you could watch it by? </a:t>
            </a:r>
          </a:p>
          <a:p>
            <a:pPr marL="342900" indent="-342900">
              <a:buFont typeface="Arial" panose="020B0604020202020204" pitchFamily="34" charset="0"/>
              <a:buChar char="•"/>
            </a:pPr>
            <a:r>
              <a:rPr lang="en-US" sz="2000" dirty="0"/>
              <a:t>So, if I called you tomorrow after 5:00 you would for sure have watched it by then?</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9866" y="5563454"/>
            <a:ext cx="1433243" cy="1128537"/>
          </a:xfrm>
          <a:prstGeom prst="rect">
            <a:avLst/>
          </a:prstGeom>
        </p:spPr>
      </p:pic>
    </p:spTree>
    <p:extLst>
      <p:ext uri="{BB962C8B-B14F-4D97-AF65-F5344CB8AC3E}">
        <p14:creationId xmlns:p14="http://schemas.microsoft.com/office/powerpoint/2010/main" val="18813617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a:p>
        </p:txBody>
      </p:sp>
      <p:sp>
        <p:nvSpPr>
          <p:cNvPr id="3" name="Subtitle 2"/>
          <p:cNvSpPr>
            <a:spLocks noGrp="1"/>
          </p:cNvSpPr>
          <p:nvPr>
            <p:ph type="subTitle" idx="1"/>
          </p:nvPr>
        </p:nvSpPr>
        <p:spPr/>
        <p:txBody>
          <a:bodyPr/>
          <a:lstStyle/>
          <a:p>
            <a:endParaRPr lang="en-PH"/>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98" y="-97869"/>
            <a:ext cx="12423179" cy="6998973"/>
          </a:xfrm>
          <a:prstGeom prst="rect">
            <a:avLst/>
          </a:prstGeom>
        </p:spPr>
      </p:pic>
      <p:sp>
        <p:nvSpPr>
          <p:cNvPr id="6" name="TextBox 5">
            <a:extLst>
              <a:ext uri="{FF2B5EF4-FFF2-40B4-BE49-F238E27FC236}">
                <a16:creationId xmlns:a16="http://schemas.microsoft.com/office/drawing/2014/main" id="{169E75C5-C9E9-4E9F-91C9-11DD2E5BBF23}"/>
              </a:ext>
            </a:extLst>
          </p:cNvPr>
          <p:cNvSpPr txBox="1"/>
          <p:nvPr/>
        </p:nvSpPr>
        <p:spPr>
          <a:xfrm>
            <a:off x="396017" y="1186649"/>
            <a:ext cx="8712968" cy="6863417"/>
          </a:xfrm>
          <a:prstGeom prst="rect">
            <a:avLst/>
          </a:prstGeom>
          <a:noFill/>
        </p:spPr>
        <p:txBody>
          <a:bodyPr wrap="square" rtlCol="0">
            <a:spAutoFit/>
          </a:bodyPr>
          <a:lstStyle/>
          <a:p>
            <a:pPr algn="ctr"/>
            <a:r>
              <a:rPr lang="en-US" sz="4800" b="1" dirty="0"/>
              <a:t>People You haven’t met with</a:t>
            </a:r>
          </a:p>
          <a:p>
            <a:pPr algn="ctr"/>
            <a:endParaRPr lang="en-US" sz="4800" b="1" dirty="0"/>
          </a:p>
          <a:p>
            <a:pPr algn="ctr"/>
            <a:r>
              <a:rPr lang="en-US" sz="4800" b="1" dirty="0"/>
              <a:t>The easiest way to create a new relationship is to find out what they want and help them get it</a:t>
            </a:r>
          </a:p>
          <a:p>
            <a:pPr algn="ctr"/>
            <a:r>
              <a:rPr lang="en-US" sz="4800" b="1" dirty="0"/>
              <a:t>What’s your biggest Challenge?</a:t>
            </a:r>
            <a:endParaRPr lang="en-US" sz="3200" dirty="0"/>
          </a:p>
          <a:p>
            <a:pPr algn="ctr"/>
            <a:endParaRPr lang="en-US" sz="5400" b="1" dirty="0"/>
          </a:p>
          <a:p>
            <a:pPr algn="ctr"/>
            <a:endParaRPr lang="en-US" sz="6000" b="1" dirty="0"/>
          </a:p>
          <a:p>
            <a:endParaRPr lang="en-US" sz="2000" dirty="0"/>
          </a:p>
          <a:p>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5561894"/>
            <a:ext cx="1433243" cy="1128537"/>
          </a:xfrm>
          <a:prstGeom prst="rect">
            <a:avLst/>
          </a:prstGeom>
        </p:spPr>
      </p:pic>
    </p:spTree>
    <p:extLst>
      <p:ext uri="{BB962C8B-B14F-4D97-AF65-F5344CB8AC3E}">
        <p14:creationId xmlns:p14="http://schemas.microsoft.com/office/powerpoint/2010/main" val="16776637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dirty="0"/>
          </a:p>
        </p:txBody>
      </p:sp>
      <p:sp>
        <p:nvSpPr>
          <p:cNvPr id="3" name="Subtitle 2"/>
          <p:cNvSpPr>
            <a:spLocks noGrp="1"/>
          </p:cNvSpPr>
          <p:nvPr>
            <p:ph type="subTitle" idx="1"/>
          </p:nvPr>
        </p:nvSpPr>
        <p:spPr/>
        <p:txBody>
          <a:bodyPr/>
          <a:lstStyle/>
          <a:p>
            <a:endParaRPr lang="en-PH"/>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3702"/>
            <a:ext cx="11268744" cy="7042965"/>
          </a:xfrm>
          <a:prstGeom prst="rect">
            <a:avLst/>
          </a:prstGeom>
        </p:spPr>
      </p:pic>
      <p:sp>
        <p:nvSpPr>
          <p:cNvPr id="4" name="TextBox 3">
            <a:extLst>
              <a:ext uri="{FF2B5EF4-FFF2-40B4-BE49-F238E27FC236}">
                <a16:creationId xmlns:a16="http://schemas.microsoft.com/office/drawing/2014/main" id="{053ADCE9-4A75-403A-B448-CAF862E8F643}"/>
              </a:ext>
            </a:extLst>
          </p:cNvPr>
          <p:cNvSpPr txBox="1"/>
          <p:nvPr/>
        </p:nvSpPr>
        <p:spPr>
          <a:xfrm>
            <a:off x="637674" y="476672"/>
            <a:ext cx="7246694" cy="8710077"/>
          </a:xfrm>
          <a:prstGeom prst="rect">
            <a:avLst/>
          </a:prstGeom>
          <a:noFill/>
        </p:spPr>
        <p:txBody>
          <a:bodyPr wrap="square" rtlCol="0">
            <a:spAutoFit/>
          </a:bodyPr>
          <a:lstStyle/>
          <a:p>
            <a:pPr algn="ctr"/>
            <a:r>
              <a:rPr lang="en-US" sz="4400" b="1" dirty="0"/>
              <a:t>Ask Questions</a:t>
            </a:r>
            <a:endParaRPr lang="en-US" sz="2800" b="1" dirty="0"/>
          </a:p>
          <a:p>
            <a:pPr marL="457200" indent="-457200">
              <a:buFont typeface="Arial" panose="020B0604020202020204" pitchFamily="34" charset="0"/>
              <a:buChar char="•"/>
            </a:pPr>
            <a:r>
              <a:rPr lang="en-US" sz="2800" b="1" dirty="0"/>
              <a:t>How is your business doing in the current market?</a:t>
            </a:r>
          </a:p>
          <a:p>
            <a:pPr marL="457200" indent="-457200">
              <a:buFont typeface="Arial" panose="020B0604020202020204" pitchFamily="34" charset="0"/>
              <a:buChar char="•"/>
            </a:pPr>
            <a:r>
              <a:rPr lang="en-US" sz="2800" b="1" dirty="0" err="1"/>
              <a:t>Whats</a:t>
            </a:r>
            <a:r>
              <a:rPr lang="en-US" sz="2800" b="1" dirty="0"/>
              <a:t> the biggest challenge in your business?</a:t>
            </a:r>
          </a:p>
          <a:p>
            <a:pPr marL="457200" indent="-457200">
              <a:buFont typeface="Arial" panose="020B0604020202020204" pitchFamily="34" charset="0"/>
              <a:buChar char="•"/>
            </a:pPr>
            <a:r>
              <a:rPr lang="en-US" sz="2800" b="1" dirty="0"/>
              <a:t>How are you dealing with that?</a:t>
            </a:r>
          </a:p>
          <a:p>
            <a:pPr marL="457200" indent="-457200">
              <a:buFont typeface="Arial" panose="020B0604020202020204" pitchFamily="34" charset="0"/>
              <a:buChar char="•"/>
            </a:pPr>
            <a:r>
              <a:rPr lang="en-US" sz="2800" b="1" dirty="0"/>
              <a:t>Are you working more with buyers or with sellers?</a:t>
            </a:r>
          </a:p>
          <a:p>
            <a:pPr marL="457200" indent="-457200">
              <a:buFont typeface="Arial" panose="020B0604020202020204" pitchFamily="34" charset="0"/>
              <a:buChar char="•"/>
            </a:pPr>
            <a:r>
              <a:rPr lang="en-US" sz="2800" b="1" dirty="0"/>
              <a:t>What is your 2-3 year goal?</a:t>
            </a:r>
          </a:p>
          <a:p>
            <a:pPr marL="457200" indent="-457200">
              <a:buFont typeface="Arial" panose="020B0604020202020204" pitchFamily="34" charset="0"/>
              <a:buChar char="•"/>
            </a:pPr>
            <a:r>
              <a:rPr lang="en-US" sz="2800" b="1" dirty="0"/>
              <a:t>What's stopping you from getting there now?</a:t>
            </a:r>
          </a:p>
          <a:p>
            <a:pPr marL="457200" indent="-457200">
              <a:buFont typeface="Arial" panose="020B0604020202020204" pitchFamily="34" charset="0"/>
              <a:buChar char="•"/>
            </a:pPr>
            <a:r>
              <a:rPr lang="en-US" sz="2800" b="1" dirty="0"/>
              <a:t>What is your biggest challenge in your business right now?</a:t>
            </a:r>
          </a:p>
          <a:p>
            <a:pPr marL="457200" indent="-457200">
              <a:buFont typeface="Arial" panose="020B0604020202020204" pitchFamily="34" charset="0"/>
              <a:buChar char="•"/>
            </a:pPr>
            <a:endParaRPr lang="en-US" sz="2800" b="1" dirty="0"/>
          </a:p>
          <a:p>
            <a:pPr marL="457200" indent="-457200">
              <a:buFont typeface="Arial" panose="020B0604020202020204" pitchFamily="34" charset="0"/>
              <a:buChar char="•"/>
            </a:pPr>
            <a:endParaRPr lang="en-US" sz="2800" b="1" dirty="0"/>
          </a:p>
          <a:p>
            <a:endParaRPr lang="en-US" sz="4400" b="1" dirty="0"/>
          </a:p>
          <a:p>
            <a:pPr algn="ctr"/>
            <a:endParaRPr lang="en-US" sz="4400" b="1" dirty="0"/>
          </a:p>
          <a:p>
            <a:endParaRPr lang="en-US" b="1" u="sng" dirty="0"/>
          </a:p>
          <a:p>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9256" y="5638800"/>
            <a:ext cx="1433243" cy="1128537"/>
          </a:xfrm>
          <a:prstGeom prst="rect">
            <a:avLst/>
          </a:prstGeom>
        </p:spPr>
      </p:pic>
    </p:spTree>
    <p:extLst>
      <p:ext uri="{BB962C8B-B14F-4D97-AF65-F5344CB8AC3E}">
        <p14:creationId xmlns:p14="http://schemas.microsoft.com/office/powerpoint/2010/main" val="28821143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dirty="0"/>
          </a:p>
        </p:txBody>
      </p:sp>
      <p:sp>
        <p:nvSpPr>
          <p:cNvPr id="3" name="Subtitle 2"/>
          <p:cNvSpPr>
            <a:spLocks noGrp="1"/>
          </p:cNvSpPr>
          <p:nvPr>
            <p:ph type="subTitle" idx="1"/>
          </p:nvPr>
        </p:nvSpPr>
        <p:spPr/>
        <p:txBody>
          <a:bodyPr/>
          <a:lstStyle/>
          <a:p>
            <a:endParaRPr lang="en-PH"/>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4673" y="-319980"/>
            <a:ext cx="11484768" cy="7177980"/>
          </a:xfrm>
          <a:prstGeom prst="rect">
            <a:avLst/>
          </a:prstGeom>
        </p:spPr>
      </p:pic>
      <p:sp>
        <p:nvSpPr>
          <p:cNvPr id="9" name="Rectangle 8">
            <a:extLst>
              <a:ext uri="{FF2B5EF4-FFF2-40B4-BE49-F238E27FC236}">
                <a16:creationId xmlns:a16="http://schemas.microsoft.com/office/drawing/2014/main" id="{AF08DB55-8F37-43C7-8392-3554BC9BEF99}"/>
              </a:ext>
            </a:extLst>
          </p:cNvPr>
          <p:cNvSpPr/>
          <p:nvPr/>
        </p:nvSpPr>
        <p:spPr>
          <a:xfrm>
            <a:off x="251520" y="116632"/>
            <a:ext cx="8352927" cy="4585871"/>
          </a:xfrm>
          <a:prstGeom prst="rect">
            <a:avLst/>
          </a:prstGeom>
        </p:spPr>
        <p:txBody>
          <a:bodyPr wrap="square">
            <a:spAutoFit/>
          </a:bodyPr>
          <a:lstStyle/>
          <a:p>
            <a:pPr algn="ctr"/>
            <a:r>
              <a:rPr lang="en-US" sz="4400" b="1" dirty="0"/>
              <a:t>Run out of people to talk to?</a:t>
            </a:r>
          </a:p>
          <a:p>
            <a:pPr algn="ctr"/>
            <a:r>
              <a:rPr lang="en-US" sz="4400" dirty="0"/>
              <a:t>(we have unlimited leads)</a:t>
            </a:r>
          </a:p>
          <a:p>
            <a:pPr marL="457200" indent="-457200">
              <a:buFont typeface="Arial" panose="020B0604020202020204" pitchFamily="34" charset="0"/>
              <a:buChar char="•"/>
            </a:pPr>
            <a:r>
              <a:rPr lang="en-US" sz="2800" dirty="0"/>
              <a:t>Recruit Through People (Tap Rooting)</a:t>
            </a:r>
          </a:p>
          <a:p>
            <a:pPr marL="457200" indent="-457200">
              <a:buFont typeface="Arial" panose="020B0604020202020204" pitchFamily="34" charset="0"/>
              <a:buChar char="•"/>
            </a:pPr>
            <a:r>
              <a:rPr lang="en-US" sz="2800" dirty="0"/>
              <a:t>Help the Agents you’ve brought aboard make their list (Make calls with/for them)</a:t>
            </a:r>
          </a:p>
          <a:p>
            <a:pPr marL="457200" indent="-457200">
              <a:buFont typeface="Arial" panose="020B0604020202020204" pitchFamily="34" charset="0"/>
              <a:buChar char="•"/>
            </a:pPr>
            <a:r>
              <a:rPr lang="en-US" sz="2800" dirty="0" err="1"/>
              <a:t>Mls</a:t>
            </a:r>
            <a:r>
              <a:rPr lang="en-US" sz="2800" dirty="0"/>
              <a:t>, </a:t>
            </a:r>
            <a:r>
              <a:rPr lang="en-US" sz="2800" dirty="0" err="1"/>
              <a:t>linkedin</a:t>
            </a:r>
            <a:r>
              <a:rPr lang="en-US" sz="2800" dirty="0"/>
              <a:t>, past deals, real estate networking events, social media.</a:t>
            </a:r>
          </a:p>
          <a:p>
            <a:pPr marL="457200" indent="-457200">
              <a:buFont typeface="Arial" panose="020B0604020202020204" pitchFamily="34" charset="0"/>
              <a:buChar char="•"/>
            </a:pPr>
            <a:r>
              <a:rPr lang="en-US" sz="2800" dirty="0"/>
              <a:t>If they won’t, make the calls for them</a:t>
            </a:r>
          </a:p>
          <a:p>
            <a:endParaRPr lang="en-US" dirty="0"/>
          </a:p>
          <a:p>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9866" y="5563454"/>
            <a:ext cx="1433243" cy="1128537"/>
          </a:xfrm>
          <a:prstGeom prst="rect">
            <a:avLst/>
          </a:prstGeom>
        </p:spPr>
      </p:pic>
    </p:spTree>
    <p:extLst>
      <p:ext uri="{BB962C8B-B14F-4D97-AF65-F5344CB8AC3E}">
        <p14:creationId xmlns:p14="http://schemas.microsoft.com/office/powerpoint/2010/main" val="41804801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PH" dirty="0"/>
          </a:p>
        </p:txBody>
      </p:sp>
      <p:sp>
        <p:nvSpPr>
          <p:cNvPr id="3" name="Subtitle 2"/>
          <p:cNvSpPr>
            <a:spLocks noGrp="1"/>
          </p:cNvSpPr>
          <p:nvPr>
            <p:ph type="subTitle" idx="1"/>
          </p:nvPr>
        </p:nvSpPr>
        <p:spPr/>
        <p:txBody>
          <a:bodyPr/>
          <a:lstStyle/>
          <a:p>
            <a:endParaRPr lang="en-PH"/>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8581"/>
            <a:ext cx="11268744" cy="7042965"/>
          </a:xfrm>
          <a:prstGeom prst="rect">
            <a:avLst/>
          </a:prstGeom>
        </p:spPr>
      </p:pic>
      <p:sp>
        <p:nvSpPr>
          <p:cNvPr id="4" name="TextBox 3">
            <a:extLst>
              <a:ext uri="{FF2B5EF4-FFF2-40B4-BE49-F238E27FC236}">
                <a16:creationId xmlns:a16="http://schemas.microsoft.com/office/drawing/2014/main" id="{053ADCE9-4A75-403A-B448-CAF862E8F643}"/>
              </a:ext>
            </a:extLst>
          </p:cNvPr>
          <p:cNvSpPr txBox="1"/>
          <p:nvPr/>
        </p:nvSpPr>
        <p:spPr>
          <a:xfrm>
            <a:off x="107504" y="116632"/>
            <a:ext cx="8856984" cy="6370975"/>
          </a:xfrm>
          <a:prstGeom prst="rect">
            <a:avLst/>
          </a:prstGeom>
          <a:noFill/>
        </p:spPr>
        <p:txBody>
          <a:bodyPr wrap="square" rtlCol="0">
            <a:spAutoFit/>
          </a:bodyPr>
          <a:lstStyle/>
          <a:p>
            <a:pPr algn="ctr"/>
            <a:r>
              <a:rPr lang="en-US" sz="3200" b="1" dirty="0"/>
              <a:t>Cold Call Script</a:t>
            </a:r>
          </a:p>
          <a:p>
            <a:endParaRPr lang="en-US" sz="2000" b="1" u="sng" dirty="0"/>
          </a:p>
          <a:p>
            <a:r>
              <a:rPr lang="en-US" sz="1400" dirty="0"/>
              <a:t>Hi, this is___________ with </a:t>
            </a:r>
            <a:r>
              <a:rPr lang="en-US" sz="1400" dirty="0" err="1"/>
              <a:t>eXp</a:t>
            </a:r>
            <a:r>
              <a:rPr lang="en-US" sz="1400" dirty="0"/>
              <a:t> Realty. I want to be respectful of your time and tell you exactly why I'm calling. </a:t>
            </a:r>
            <a:br>
              <a:rPr lang="en-US" sz="1400" dirty="0"/>
            </a:br>
            <a:endParaRPr lang="en-US" sz="1400" dirty="0"/>
          </a:p>
          <a:p>
            <a:r>
              <a:rPr lang="en-US" sz="1400" dirty="0"/>
              <a:t>You currently hang your license at ABC Realty, is that right? </a:t>
            </a:r>
          </a:p>
          <a:p>
            <a:endParaRPr lang="en-US" sz="1400" dirty="0"/>
          </a:p>
          <a:p>
            <a:r>
              <a:rPr lang="en-US" sz="1400" dirty="0"/>
              <a:t>Are you committed to being there FOREVER!?</a:t>
            </a:r>
          </a:p>
          <a:p>
            <a:endParaRPr lang="en-US" sz="1400" dirty="0"/>
          </a:p>
          <a:p>
            <a:r>
              <a:rPr lang="en-US" sz="1400" dirty="0"/>
              <a:t>If I had to reshape the question I'd ask it this way...Are you open to looking at what another brokerage has to offer that might be a better fit for how you do business? </a:t>
            </a:r>
          </a:p>
          <a:p>
            <a:endParaRPr lang="en-US" sz="1400" dirty="0"/>
          </a:p>
          <a:p>
            <a:r>
              <a:rPr lang="en-US" sz="1400" dirty="0"/>
              <a:t>With your permission I'd like to carve out 30 minutes to show you EXACTLY what we are doing for our agents to make this a great place to be. Are free Monday at 12 or would Tuesday at 1 be better?  </a:t>
            </a:r>
          </a:p>
          <a:p>
            <a:br>
              <a:rPr lang="en-US" sz="1400" dirty="0"/>
            </a:br>
            <a:r>
              <a:rPr lang="en-US" sz="1400" dirty="0"/>
              <a:t>Perfect. Before I let you go, I want to make sure to send you a calendar invite to our zoom call...what is the best email address to use?</a:t>
            </a:r>
            <a:br>
              <a:rPr lang="en-US" sz="1600" dirty="0"/>
            </a:br>
            <a:endParaRPr lang="en-US" sz="1600" dirty="0"/>
          </a:p>
          <a:p>
            <a:r>
              <a:rPr lang="en-US" sz="1400" dirty="0"/>
              <a:t>The last thing I'm going to do before I let you go is send you an email about who we are. The email will contain two links, One is a website to check out a ton of information about some of the things we offer... The other is actually a short video that explains who </a:t>
            </a:r>
            <a:r>
              <a:rPr lang="en-US" sz="1400" dirty="0" err="1"/>
              <a:t>eXp</a:t>
            </a:r>
            <a:r>
              <a:rPr lang="en-US" sz="1400" dirty="0"/>
              <a:t> is and how we operate. (it takes what would normally be a 3-hour conversation and shrinks it down to 30 minutes) </a:t>
            </a:r>
          </a:p>
          <a:p>
            <a:br>
              <a:rPr lang="en-US" sz="1400" dirty="0"/>
            </a:br>
            <a:r>
              <a:rPr lang="en-US" sz="1400" dirty="0"/>
              <a:t>It's important that you watch that video before we meet on Monday at 12. It will give you a solid foundation for how we operate. It will also probably leave you with some questions as well. Those will be the first things we cover when we meet, is that fair? </a:t>
            </a:r>
          </a:p>
          <a:p>
            <a:endParaRPr lang="en-US" sz="2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9256" y="5638800"/>
            <a:ext cx="1433243" cy="1128537"/>
          </a:xfrm>
          <a:prstGeom prst="rect">
            <a:avLst/>
          </a:prstGeom>
        </p:spPr>
      </p:pic>
    </p:spTree>
    <p:extLst>
      <p:ext uri="{BB962C8B-B14F-4D97-AF65-F5344CB8AC3E}">
        <p14:creationId xmlns:p14="http://schemas.microsoft.com/office/powerpoint/2010/main" val="9480919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41013</TotalTime>
  <Words>1047</Words>
  <Application>Microsoft Office PowerPoint</Application>
  <PresentationFormat>On-screen Show (4:3)</PresentationFormat>
  <Paragraphs>115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Blake Gleiberman</cp:lastModifiedBy>
  <cp:revision>101</cp:revision>
  <dcterms:created xsi:type="dcterms:W3CDTF">2019-03-27T15:16:23Z</dcterms:created>
  <dcterms:modified xsi:type="dcterms:W3CDTF">2022-01-20T15:28:51Z</dcterms:modified>
</cp:coreProperties>
</file>